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sldIdLst>
    <p:sldId id="261" r:id="rId5"/>
    <p:sldId id="268"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93" r:id="rId24"/>
    <p:sldId id="294" r:id="rId25"/>
    <p:sldId id="287" r:id="rId26"/>
    <p:sldId id="295" r:id="rId27"/>
    <p:sldId id="296" r:id="rId28"/>
    <p:sldId id="288" r:id="rId29"/>
    <p:sldId id="297" r:id="rId30"/>
    <p:sldId id="298" r:id="rId31"/>
    <p:sldId id="289" r:id="rId32"/>
    <p:sldId id="299" r:id="rId33"/>
    <p:sldId id="290" r:id="rId34"/>
    <p:sldId id="291" r:id="rId35"/>
    <p:sldId id="292"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EDEA2C-74C6-4EF7-B51D-EC60B1107B52}" v="296" dt="2025-04-25T19:57:12.640"/>
    <p1510:client id="{EE3F6CDA-638D-4A30-BEE2-B2909FC6AA5F}" v="97" dt="2025-04-25T12:53:48.26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88"/>
    <p:restoredTop sz="94658"/>
  </p:normalViewPr>
  <p:slideViewPr>
    <p:cSldViewPr snapToGrid="0">
      <p:cViewPr varScale="1">
        <p:scale>
          <a:sx n="79" d="100"/>
          <a:sy n="79" d="100"/>
        </p:scale>
        <p:origin x="141" y="51"/>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Petitclerc" userId="b1659467-f780-49a2-aff4-53c27a8e9850" providerId="ADAL" clId="{EE3F6CDA-638D-4A30-BEE2-B2909FC6AA5F}"/>
    <pc:docChg chg="undo custSel addSld delSld modSld sldOrd">
      <pc:chgData name="Patrick Petitclerc" userId="b1659467-f780-49a2-aff4-53c27a8e9850" providerId="ADAL" clId="{EE3F6CDA-638D-4A30-BEE2-B2909FC6AA5F}" dt="2025-04-25T12:53:48.266" v="1294"/>
      <pc:docMkLst>
        <pc:docMk/>
      </pc:docMkLst>
      <pc:sldChg chg="addSp delSp modSp mod">
        <pc:chgData name="Patrick Petitclerc" userId="b1659467-f780-49a2-aff4-53c27a8e9850" providerId="ADAL" clId="{EE3F6CDA-638D-4A30-BEE2-B2909FC6AA5F}" dt="2025-04-24T23:24:10.685" v="1114" actId="1076"/>
        <pc:sldMkLst>
          <pc:docMk/>
          <pc:sldMk cId="1126977669" sldId="261"/>
        </pc:sldMkLst>
        <pc:spChg chg="mod">
          <ac:chgData name="Patrick Petitclerc" userId="b1659467-f780-49a2-aff4-53c27a8e9850" providerId="ADAL" clId="{EE3F6CDA-638D-4A30-BEE2-B2909FC6AA5F}" dt="2025-04-24T22:01:40.455" v="994" actId="14100"/>
          <ac:spMkLst>
            <pc:docMk/>
            <pc:sldMk cId="1126977669" sldId="261"/>
            <ac:spMk id="2" creationId="{600B5AAE-CDB3-3091-0668-11F7FEDEB52F}"/>
          </ac:spMkLst>
        </pc:spChg>
        <pc:spChg chg="mod">
          <ac:chgData name="Patrick Petitclerc" userId="b1659467-f780-49a2-aff4-53c27a8e9850" providerId="ADAL" clId="{EE3F6CDA-638D-4A30-BEE2-B2909FC6AA5F}" dt="2025-04-24T22:01:40.455" v="994" actId="14100"/>
          <ac:spMkLst>
            <pc:docMk/>
            <pc:sldMk cId="1126977669" sldId="261"/>
            <ac:spMk id="3" creationId="{C0F7CDC6-3FE6-A376-9030-90B17BDD193E}"/>
          </ac:spMkLst>
        </pc:spChg>
        <pc:spChg chg="mod">
          <ac:chgData name="Patrick Petitclerc" userId="b1659467-f780-49a2-aff4-53c27a8e9850" providerId="ADAL" clId="{EE3F6CDA-638D-4A30-BEE2-B2909FC6AA5F}" dt="2025-04-24T22:01:40.455" v="994" actId="14100"/>
          <ac:spMkLst>
            <pc:docMk/>
            <pc:sldMk cId="1126977669" sldId="261"/>
            <ac:spMk id="4" creationId="{7BD78E6E-F9AC-3686-F2EE-282A7DD6D32B}"/>
          </ac:spMkLst>
        </pc:spChg>
        <pc:spChg chg="add mod">
          <ac:chgData name="Patrick Petitclerc" userId="b1659467-f780-49a2-aff4-53c27a8e9850" providerId="ADAL" clId="{EE3F6CDA-638D-4A30-BEE2-B2909FC6AA5F}" dt="2025-04-24T23:24:10.685" v="1114" actId="1076"/>
          <ac:spMkLst>
            <pc:docMk/>
            <pc:sldMk cId="1126977669" sldId="261"/>
            <ac:spMk id="13" creationId="{4FF4A7C7-E4C8-14BA-6F87-F71D73A341F9}"/>
          </ac:spMkLst>
        </pc:spChg>
        <pc:picChg chg="del">
          <ac:chgData name="Patrick Petitclerc" userId="b1659467-f780-49a2-aff4-53c27a8e9850" providerId="ADAL" clId="{EE3F6CDA-638D-4A30-BEE2-B2909FC6AA5F}" dt="2025-04-24T23:23:52.283" v="1111" actId="478"/>
          <ac:picMkLst>
            <pc:docMk/>
            <pc:sldMk cId="1126977669" sldId="261"/>
            <ac:picMk id="6" creationId="{28C0B875-BD32-76D8-CB90-201A183658A2}"/>
          </ac:picMkLst>
        </pc:picChg>
        <pc:picChg chg="del">
          <ac:chgData name="Patrick Petitclerc" userId="b1659467-f780-49a2-aff4-53c27a8e9850" providerId="ADAL" clId="{EE3F6CDA-638D-4A30-BEE2-B2909FC6AA5F}" dt="2025-04-24T23:23:50.509" v="1110" actId="478"/>
          <ac:picMkLst>
            <pc:docMk/>
            <pc:sldMk cId="1126977669" sldId="261"/>
            <ac:picMk id="7" creationId="{44890FCA-1A0A-8716-4D84-875515C236C6}"/>
          </ac:picMkLst>
        </pc:picChg>
        <pc:picChg chg="del">
          <ac:chgData name="Patrick Petitclerc" userId="b1659467-f780-49a2-aff4-53c27a8e9850" providerId="ADAL" clId="{EE3F6CDA-638D-4A30-BEE2-B2909FC6AA5F}" dt="2025-04-24T23:23:55.287" v="1113" actId="478"/>
          <ac:picMkLst>
            <pc:docMk/>
            <pc:sldMk cId="1126977669" sldId="261"/>
            <ac:picMk id="9" creationId="{04A92950-E412-58EE-F764-6B4E1C017660}"/>
          </ac:picMkLst>
        </pc:picChg>
        <pc:picChg chg="del">
          <ac:chgData name="Patrick Petitclerc" userId="b1659467-f780-49a2-aff4-53c27a8e9850" providerId="ADAL" clId="{EE3F6CDA-638D-4A30-BEE2-B2909FC6AA5F}" dt="2025-04-24T23:23:53.799" v="1112" actId="478"/>
          <ac:picMkLst>
            <pc:docMk/>
            <pc:sldMk cId="1126977669" sldId="261"/>
            <ac:picMk id="10" creationId="{33A3F735-CAE1-BE85-D723-CAE29BD82628}"/>
          </ac:picMkLst>
        </pc:picChg>
        <pc:picChg chg="add mod">
          <ac:chgData name="Patrick Petitclerc" userId="b1659467-f780-49a2-aff4-53c27a8e9850" providerId="ADAL" clId="{EE3F6CDA-638D-4A30-BEE2-B2909FC6AA5F}" dt="2025-04-24T23:24:10.685" v="1114" actId="1076"/>
          <ac:picMkLst>
            <pc:docMk/>
            <pc:sldMk cId="1126977669" sldId="261"/>
            <ac:picMk id="11" creationId="{FD1AD334-E9D7-DDE5-3483-E85F32D227C5}"/>
          </ac:picMkLst>
        </pc:picChg>
        <pc:picChg chg="add mod">
          <ac:chgData name="Patrick Petitclerc" userId="b1659467-f780-49a2-aff4-53c27a8e9850" providerId="ADAL" clId="{EE3F6CDA-638D-4A30-BEE2-B2909FC6AA5F}" dt="2025-04-24T23:24:10.685" v="1114" actId="1076"/>
          <ac:picMkLst>
            <pc:docMk/>
            <pc:sldMk cId="1126977669" sldId="261"/>
            <ac:picMk id="12" creationId="{840F672D-7493-BE77-6BD8-891006E5E1F8}"/>
          </ac:picMkLst>
        </pc:picChg>
        <pc:picChg chg="add mod">
          <ac:chgData name="Patrick Petitclerc" userId="b1659467-f780-49a2-aff4-53c27a8e9850" providerId="ADAL" clId="{EE3F6CDA-638D-4A30-BEE2-B2909FC6AA5F}" dt="2025-04-24T23:24:10.685" v="1114" actId="1076"/>
          <ac:picMkLst>
            <pc:docMk/>
            <pc:sldMk cId="1126977669" sldId="261"/>
            <ac:picMk id="14" creationId="{221A6718-8A2E-EFBA-D005-20D29F9EB826}"/>
          </ac:picMkLst>
        </pc:picChg>
        <pc:picChg chg="add mod">
          <ac:chgData name="Patrick Petitclerc" userId="b1659467-f780-49a2-aff4-53c27a8e9850" providerId="ADAL" clId="{EE3F6CDA-638D-4A30-BEE2-B2909FC6AA5F}" dt="2025-04-24T23:24:10.685" v="1114" actId="1076"/>
          <ac:picMkLst>
            <pc:docMk/>
            <pc:sldMk cId="1126977669" sldId="261"/>
            <ac:picMk id="15" creationId="{3D77DF7A-C191-6C97-3F76-FEDF589FE5AA}"/>
          </ac:picMkLst>
        </pc:picChg>
      </pc:sldChg>
      <pc:sldChg chg="addSp modSp mod">
        <pc:chgData name="Patrick Petitclerc" userId="b1659467-f780-49a2-aff4-53c27a8e9850" providerId="ADAL" clId="{EE3F6CDA-638D-4A30-BEE2-B2909FC6AA5F}" dt="2025-04-24T20:03:24.320" v="29" actId="1076"/>
        <pc:sldMkLst>
          <pc:docMk/>
          <pc:sldMk cId="2970619138" sldId="275"/>
        </pc:sldMkLst>
        <pc:spChg chg="add mod">
          <ac:chgData name="Patrick Petitclerc" userId="b1659467-f780-49a2-aff4-53c27a8e9850" providerId="ADAL" clId="{EE3F6CDA-638D-4A30-BEE2-B2909FC6AA5F}" dt="2025-04-24T20:00:36.037" v="5" actId="1076"/>
          <ac:spMkLst>
            <pc:docMk/>
            <pc:sldMk cId="2970619138" sldId="275"/>
            <ac:spMk id="2" creationId="{EE9D69ED-E0DF-28E6-70A0-226985BC727E}"/>
          </ac:spMkLst>
        </pc:spChg>
        <pc:spChg chg="mod">
          <ac:chgData name="Patrick Petitclerc" userId="b1659467-f780-49a2-aff4-53c27a8e9850" providerId="ADAL" clId="{EE3F6CDA-638D-4A30-BEE2-B2909FC6AA5F}" dt="2025-04-24T20:00:26.462" v="4" actId="1076"/>
          <ac:spMkLst>
            <pc:docMk/>
            <pc:sldMk cId="2970619138" sldId="275"/>
            <ac:spMk id="3" creationId="{16C8A1D2-8F17-53E5-9604-C3DC5F93BC56}"/>
          </ac:spMkLst>
        </pc:spChg>
        <pc:spChg chg="mod">
          <ac:chgData name="Patrick Petitclerc" userId="b1659467-f780-49a2-aff4-53c27a8e9850" providerId="ADAL" clId="{EE3F6CDA-638D-4A30-BEE2-B2909FC6AA5F}" dt="2025-04-24T20:01:14.322" v="8" actId="1076"/>
          <ac:spMkLst>
            <pc:docMk/>
            <pc:sldMk cId="2970619138" sldId="275"/>
            <ac:spMk id="5" creationId="{8B976B5D-8232-8115-EA79-E27FC1BCBC00}"/>
          </ac:spMkLst>
        </pc:spChg>
        <pc:spChg chg="add mod">
          <ac:chgData name="Patrick Petitclerc" userId="b1659467-f780-49a2-aff4-53c27a8e9850" providerId="ADAL" clId="{EE3F6CDA-638D-4A30-BEE2-B2909FC6AA5F}" dt="2025-04-24T20:00:15.473" v="1" actId="1076"/>
          <ac:spMkLst>
            <pc:docMk/>
            <pc:sldMk cId="2970619138" sldId="275"/>
            <ac:spMk id="8" creationId="{AD1A807A-DC71-B94E-3AE6-222937F078F1}"/>
          </ac:spMkLst>
        </pc:spChg>
        <pc:spChg chg="mod">
          <ac:chgData name="Patrick Petitclerc" userId="b1659467-f780-49a2-aff4-53c27a8e9850" providerId="ADAL" clId="{EE3F6CDA-638D-4A30-BEE2-B2909FC6AA5F}" dt="2025-04-24T20:00:41.071" v="6" actId="1076"/>
          <ac:spMkLst>
            <pc:docMk/>
            <pc:sldMk cId="2970619138" sldId="275"/>
            <ac:spMk id="9" creationId="{13D56CFB-A842-D4F4-0E08-A6E18B732F71}"/>
          </ac:spMkLst>
        </pc:spChg>
        <pc:spChg chg="add mod">
          <ac:chgData name="Patrick Petitclerc" userId="b1659467-f780-49a2-aff4-53c27a8e9850" providerId="ADAL" clId="{EE3F6CDA-638D-4A30-BEE2-B2909FC6AA5F}" dt="2025-04-24T20:02:23.210" v="19" actId="1076"/>
          <ac:spMkLst>
            <pc:docMk/>
            <pc:sldMk cId="2970619138" sldId="275"/>
            <ac:spMk id="10" creationId="{B19EB5A5-8793-721D-BD95-3D928D529EAB}"/>
          </ac:spMkLst>
        </pc:spChg>
        <pc:spChg chg="mod">
          <ac:chgData name="Patrick Petitclerc" userId="b1659467-f780-49a2-aff4-53c27a8e9850" providerId="ADAL" clId="{EE3F6CDA-638D-4A30-BEE2-B2909FC6AA5F}" dt="2025-04-24T20:00:15.473" v="1" actId="1076"/>
          <ac:spMkLst>
            <pc:docMk/>
            <pc:sldMk cId="2970619138" sldId="275"/>
            <ac:spMk id="11" creationId="{586F7F95-5625-EAA0-390F-7A59ACA7DB36}"/>
          </ac:spMkLst>
        </pc:spChg>
        <pc:spChg chg="mod">
          <ac:chgData name="Patrick Petitclerc" userId="b1659467-f780-49a2-aff4-53c27a8e9850" providerId="ADAL" clId="{EE3F6CDA-638D-4A30-BEE2-B2909FC6AA5F}" dt="2025-04-24T20:02:19.999" v="18" actId="1076"/>
          <ac:spMkLst>
            <pc:docMk/>
            <pc:sldMk cId="2970619138" sldId="275"/>
            <ac:spMk id="12" creationId="{5EC2DC50-4356-B1E1-8FA5-DC42D26A84B1}"/>
          </ac:spMkLst>
        </pc:spChg>
        <pc:spChg chg="add mod">
          <ac:chgData name="Patrick Petitclerc" userId="b1659467-f780-49a2-aff4-53c27a8e9850" providerId="ADAL" clId="{EE3F6CDA-638D-4A30-BEE2-B2909FC6AA5F}" dt="2025-04-24T20:02:44.341" v="22" actId="1076"/>
          <ac:spMkLst>
            <pc:docMk/>
            <pc:sldMk cId="2970619138" sldId="275"/>
            <ac:spMk id="13" creationId="{E0174CC2-0D66-BD0D-A7DC-9E7FB5660E02}"/>
          </ac:spMkLst>
        </pc:spChg>
        <pc:spChg chg="add mod">
          <ac:chgData name="Patrick Petitclerc" userId="b1659467-f780-49a2-aff4-53c27a8e9850" providerId="ADAL" clId="{EE3F6CDA-638D-4A30-BEE2-B2909FC6AA5F}" dt="2025-04-24T20:02:01.303" v="16" actId="1076"/>
          <ac:spMkLst>
            <pc:docMk/>
            <pc:sldMk cId="2970619138" sldId="275"/>
            <ac:spMk id="14" creationId="{DE24BE47-7350-E9B9-49CC-9AE75E11E1B1}"/>
          </ac:spMkLst>
        </pc:spChg>
        <pc:spChg chg="mod">
          <ac:chgData name="Patrick Petitclerc" userId="b1659467-f780-49a2-aff4-53c27a8e9850" providerId="ADAL" clId="{EE3F6CDA-638D-4A30-BEE2-B2909FC6AA5F}" dt="2025-04-24T20:02:37.732" v="21" actId="1076"/>
          <ac:spMkLst>
            <pc:docMk/>
            <pc:sldMk cId="2970619138" sldId="275"/>
            <ac:spMk id="15" creationId="{F64A7C7D-8265-4890-238E-70B150C757F8}"/>
          </ac:spMkLst>
        </pc:spChg>
        <pc:spChg chg="mod">
          <ac:chgData name="Patrick Petitclerc" userId="b1659467-f780-49a2-aff4-53c27a8e9850" providerId="ADAL" clId="{EE3F6CDA-638D-4A30-BEE2-B2909FC6AA5F}" dt="2025-04-24T20:02:50.542" v="24" actId="1076"/>
          <ac:spMkLst>
            <pc:docMk/>
            <pc:sldMk cId="2970619138" sldId="275"/>
            <ac:spMk id="16" creationId="{77A72A5D-7A94-079A-021B-AEA96E966969}"/>
          </ac:spMkLst>
        </pc:spChg>
        <pc:spChg chg="add mod">
          <ac:chgData name="Patrick Petitclerc" userId="b1659467-f780-49a2-aff4-53c27a8e9850" providerId="ADAL" clId="{EE3F6CDA-638D-4A30-BEE2-B2909FC6AA5F}" dt="2025-04-24T20:00:15.473" v="1" actId="1076"/>
          <ac:spMkLst>
            <pc:docMk/>
            <pc:sldMk cId="2970619138" sldId="275"/>
            <ac:spMk id="17" creationId="{982A06CB-2C30-2D6E-B843-2791F6D8762E}"/>
          </ac:spMkLst>
        </pc:spChg>
        <pc:spChg chg="add mod">
          <ac:chgData name="Patrick Petitclerc" userId="b1659467-f780-49a2-aff4-53c27a8e9850" providerId="ADAL" clId="{EE3F6CDA-638D-4A30-BEE2-B2909FC6AA5F}" dt="2025-04-24T20:00:15.473" v="1" actId="1076"/>
          <ac:spMkLst>
            <pc:docMk/>
            <pc:sldMk cId="2970619138" sldId="275"/>
            <ac:spMk id="18" creationId="{9A460AEE-41DB-F973-D0BF-62CF085F3E77}"/>
          </ac:spMkLst>
        </pc:spChg>
        <pc:spChg chg="mod">
          <ac:chgData name="Patrick Petitclerc" userId="b1659467-f780-49a2-aff4-53c27a8e9850" providerId="ADAL" clId="{EE3F6CDA-638D-4A30-BEE2-B2909FC6AA5F}" dt="2025-04-24T20:02:59.231" v="25" actId="1076"/>
          <ac:spMkLst>
            <pc:docMk/>
            <pc:sldMk cId="2970619138" sldId="275"/>
            <ac:spMk id="20" creationId="{4557A5AA-BCA2-7DAA-53D3-EC9249F1575F}"/>
          </ac:spMkLst>
        </pc:spChg>
        <pc:spChg chg="add mod">
          <ac:chgData name="Patrick Petitclerc" userId="b1659467-f780-49a2-aff4-53c27a8e9850" providerId="ADAL" clId="{EE3F6CDA-638D-4A30-BEE2-B2909FC6AA5F}" dt="2025-04-24T20:03:24.320" v="29" actId="1076"/>
          <ac:spMkLst>
            <pc:docMk/>
            <pc:sldMk cId="2970619138" sldId="275"/>
            <ac:spMk id="21" creationId="{C700419E-8841-CC9A-454D-8C604B65F883}"/>
          </ac:spMkLst>
        </pc:spChg>
        <pc:spChg chg="mod">
          <ac:chgData name="Patrick Petitclerc" userId="b1659467-f780-49a2-aff4-53c27a8e9850" providerId="ADAL" clId="{EE3F6CDA-638D-4A30-BEE2-B2909FC6AA5F}" dt="2025-04-24T20:02:32.748" v="20" actId="1076"/>
          <ac:spMkLst>
            <pc:docMk/>
            <pc:sldMk cId="2970619138" sldId="275"/>
            <ac:spMk id="22" creationId="{1505F1C8-E70C-6276-BFD9-7A1BD2A795DD}"/>
          </ac:spMkLst>
        </pc:spChg>
        <pc:spChg chg="add mod">
          <ac:chgData name="Patrick Petitclerc" userId="b1659467-f780-49a2-aff4-53c27a8e9850" providerId="ADAL" clId="{EE3F6CDA-638D-4A30-BEE2-B2909FC6AA5F}" dt="2025-04-24T20:02:47.935" v="23" actId="1076"/>
          <ac:spMkLst>
            <pc:docMk/>
            <pc:sldMk cId="2970619138" sldId="275"/>
            <ac:spMk id="23" creationId="{A0498F37-6A9A-7B9B-A12A-1AB83CB67EA7}"/>
          </ac:spMkLst>
        </pc:spChg>
        <pc:spChg chg="add mod">
          <ac:chgData name="Patrick Petitclerc" userId="b1659467-f780-49a2-aff4-53c27a8e9850" providerId="ADAL" clId="{EE3F6CDA-638D-4A30-BEE2-B2909FC6AA5F}" dt="2025-04-24T20:03:13.866" v="28" actId="1076"/>
          <ac:spMkLst>
            <pc:docMk/>
            <pc:sldMk cId="2970619138" sldId="275"/>
            <ac:spMk id="24" creationId="{636C44EF-954C-BB95-04B0-BE87FDBDD320}"/>
          </ac:spMkLst>
        </pc:spChg>
        <pc:spChg chg="mod">
          <ac:chgData name="Patrick Petitclerc" userId="b1659467-f780-49a2-aff4-53c27a8e9850" providerId="ADAL" clId="{EE3F6CDA-638D-4A30-BEE2-B2909FC6AA5F}" dt="2025-04-24T20:00:52.794" v="7" actId="1076"/>
          <ac:spMkLst>
            <pc:docMk/>
            <pc:sldMk cId="2970619138" sldId="275"/>
            <ac:spMk id="25" creationId="{32AD67B9-63BA-BEDD-6923-598EF2392A76}"/>
          </ac:spMkLst>
        </pc:spChg>
      </pc:sldChg>
      <pc:sldChg chg="addSp modSp new mod">
        <pc:chgData name="Patrick Petitclerc" userId="b1659467-f780-49a2-aff4-53c27a8e9850" providerId="ADAL" clId="{EE3F6CDA-638D-4A30-BEE2-B2909FC6AA5F}" dt="2025-04-24T20:04:26.135" v="33" actId="1076"/>
        <pc:sldMkLst>
          <pc:docMk/>
          <pc:sldMk cId="157731249" sldId="276"/>
        </pc:sldMkLst>
        <pc:graphicFrameChg chg="add mod">
          <ac:chgData name="Patrick Petitclerc" userId="b1659467-f780-49a2-aff4-53c27a8e9850" providerId="ADAL" clId="{EE3F6CDA-638D-4A30-BEE2-B2909FC6AA5F}" dt="2025-04-24T20:04:04.175" v="31"/>
          <ac:graphicFrameMkLst>
            <pc:docMk/>
            <pc:sldMk cId="157731249" sldId="276"/>
            <ac:graphicFrameMk id="2" creationId="{A3B31C65-35DA-B9E4-1118-5BEDB9A6D9CF}"/>
          </ac:graphicFrameMkLst>
        </pc:graphicFrameChg>
        <pc:graphicFrameChg chg="add mod">
          <ac:chgData name="Patrick Petitclerc" userId="b1659467-f780-49a2-aff4-53c27a8e9850" providerId="ADAL" clId="{EE3F6CDA-638D-4A30-BEE2-B2909FC6AA5F}" dt="2025-04-24T20:04:26.135" v="33" actId="1076"/>
          <ac:graphicFrameMkLst>
            <pc:docMk/>
            <pc:sldMk cId="157731249" sldId="276"/>
            <ac:graphicFrameMk id="3" creationId="{31DD4342-48C8-9BB2-1F26-8CB152A8722B}"/>
          </ac:graphicFrameMkLst>
        </pc:graphicFrameChg>
      </pc:sldChg>
      <pc:sldChg chg="addSp modSp new mod">
        <pc:chgData name="Patrick Petitclerc" userId="b1659467-f780-49a2-aff4-53c27a8e9850" providerId="ADAL" clId="{EE3F6CDA-638D-4A30-BEE2-B2909FC6AA5F}" dt="2025-04-24T23:28:30.005" v="1118" actId="255"/>
        <pc:sldMkLst>
          <pc:docMk/>
          <pc:sldMk cId="2634201019" sldId="277"/>
        </pc:sldMkLst>
        <pc:spChg chg="add mod">
          <ac:chgData name="Patrick Petitclerc" userId="b1659467-f780-49a2-aff4-53c27a8e9850" providerId="ADAL" clId="{EE3F6CDA-638D-4A30-BEE2-B2909FC6AA5F}" dt="2025-04-24T21:44:06.636" v="896" actId="207"/>
          <ac:spMkLst>
            <pc:docMk/>
            <pc:sldMk cId="2634201019" sldId="277"/>
            <ac:spMk id="3" creationId="{D94CCC27-A00E-9651-A485-7B573A375B6A}"/>
          </ac:spMkLst>
        </pc:spChg>
        <pc:spChg chg="add mod">
          <ac:chgData name="Patrick Petitclerc" userId="b1659467-f780-49a2-aff4-53c27a8e9850" providerId="ADAL" clId="{EE3F6CDA-638D-4A30-BEE2-B2909FC6AA5F}" dt="2025-04-24T20:05:32.015" v="41" actId="1076"/>
          <ac:spMkLst>
            <pc:docMk/>
            <pc:sldMk cId="2634201019" sldId="277"/>
            <ac:spMk id="4" creationId="{934722B1-B155-7690-394F-BF326EA22F4F}"/>
          </ac:spMkLst>
        </pc:spChg>
        <pc:spChg chg="add mod">
          <ac:chgData name="Patrick Petitclerc" userId="b1659467-f780-49a2-aff4-53c27a8e9850" providerId="ADAL" clId="{EE3F6CDA-638D-4A30-BEE2-B2909FC6AA5F}" dt="2025-04-24T21:44:06.636" v="896" actId="207"/>
          <ac:spMkLst>
            <pc:docMk/>
            <pc:sldMk cId="2634201019" sldId="277"/>
            <ac:spMk id="5" creationId="{F0C414AE-A847-23ED-140B-1E3571B8FA95}"/>
          </ac:spMkLst>
        </pc:spChg>
        <pc:spChg chg="add mod">
          <ac:chgData name="Patrick Petitclerc" userId="b1659467-f780-49a2-aff4-53c27a8e9850" providerId="ADAL" clId="{EE3F6CDA-638D-4A30-BEE2-B2909FC6AA5F}" dt="2025-04-24T21:44:06.636" v="896" actId="207"/>
          <ac:spMkLst>
            <pc:docMk/>
            <pc:sldMk cId="2634201019" sldId="277"/>
            <ac:spMk id="6" creationId="{0D228794-AFC9-9FD6-FFC5-50F16FF9D89D}"/>
          </ac:spMkLst>
        </pc:spChg>
        <pc:spChg chg="add mod">
          <ac:chgData name="Patrick Petitclerc" userId="b1659467-f780-49a2-aff4-53c27a8e9850" providerId="ADAL" clId="{EE3F6CDA-638D-4A30-BEE2-B2909FC6AA5F}" dt="2025-04-24T20:05:39.559" v="42" actId="1076"/>
          <ac:spMkLst>
            <pc:docMk/>
            <pc:sldMk cId="2634201019" sldId="277"/>
            <ac:spMk id="7" creationId="{6521FFF2-EA1F-0EF1-09BB-6C73BD9F3B55}"/>
          </ac:spMkLst>
        </pc:spChg>
        <pc:spChg chg="add mod">
          <ac:chgData name="Patrick Petitclerc" userId="b1659467-f780-49a2-aff4-53c27a8e9850" providerId="ADAL" clId="{EE3F6CDA-638D-4A30-BEE2-B2909FC6AA5F}" dt="2025-04-24T20:05:47.078" v="43" actId="1076"/>
          <ac:spMkLst>
            <pc:docMk/>
            <pc:sldMk cId="2634201019" sldId="277"/>
            <ac:spMk id="8" creationId="{72FCCE9F-C327-E305-3E2B-0C3C8ECF607B}"/>
          </ac:spMkLst>
        </pc:spChg>
        <pc:spChg chg="add mod">
          <ac:chgData name="Patrick Petitclerc" userId="b1659467-f780-49a2-aff4-53c27a8e9850" providerId="ADAL" clId="{EE3F6CDA-638D-4A30-BEE2-B2909FC6AA5F}" dt="2025-04-24T20:06:05.671" v="46" actId="1076"/>
          <ac:spMkLst>
            <pc:docMk/>
            <pc:sldMk cId="2634201019" sldId="277"/>
            <ac:spMk id="9" creationId="{F1298825-05B1-16BC-7678-B899F58028F6}"/>
          </ac:spMkLst>
        </pc:spChg>
        <pc:graphicFrameChg chg="add mod">
          <ac:chgData name="Patrick Petitclerc" userId="b1659467-f780-49a2-aff4-53c27a8e9850" providerId="ADAL" clId="{EE3F6CDA-638D-4A30-BEE2-B2909FC6AA5F}" dt="2025-04-24T23:28:30.005" v="1118" actId="255"/>
          <ac:graphicFrameMkLst>
            <pc:docMk/>
            <pc:sldMk cId="2634201019" sldId="277"/>
            <ac:graphicFrameMk id="2" creationId="{CC2292C8-FB3A-48E7-A33C-8DBB1B1548BB}"/>
          </ac:graphicFrameMkLst>
        </pc:graphicFrameChg>
      </pc:sldChg>
      <pc:sldChg chg="addSp modSp new mod">
        <pc:chgData name="Patrick Petitclerc" userId="b1659467-f780-49a2-aff4-53c27a8e9850" providerId="ADAL" clId="{EE3F6CDA-638D-4A30-BEE2-B2909FC6AA5F}" dt="2025-04-24T21:43:52.424" v="895" actId="207"/>
        <pc:sldMkLst>
          <pc:docMk/>
          <pc:sldMk cId="486771621" sldId="278"/>
        </pc:sldMkLst>
        <pc:spChg chg="add mod">
          <ac:chgData name="Patrick Petitclerc" userId="b1659467-f780-49a2-aff4-53c27a8e9850" providerId="ADAL" clId="{EE3F6CDA-638D-4A30-BEE2-B2909FC6AA5F}" dt="2025-04-24T21:43:52.424" v="895" actId="207"/>
          <ac:spMkLst>
            <pc:docMk/>
            <pc:sldMk cId="486771621" sldId="278"/>
            <ac:spMk id="2" creationId="{F08B737A-4894-8A8F-CAF2-F763C8CEDF77}"/>
          </ac:spMkLst>
        </pc:spChg>
        <pc:spChg chg="add mod">
          <ac:chgData name="Patrick Petitclerc" userId="b1659467-f780-49a2-aff4-53c27a8e9850" providerId="ADAL" clId="{EE3F6CDA-638D-4A30-BEE2-B2909FC6AA5F}" dt="2025-04-24T21:43:52.424" v="895" actId="207"/>
          <ac:spMkLst>
            <pc:docMk/>
            <pc:sldMk cId="486771621" sldId="278"/>
            <ac:spMk id="3" creationId="{AB2E6C40-5D78-7B69-65B0-AE4E820F80E0}"/>
          </ac:spMkLst>
        </pc:spChg>
        <pc:spChg chg="add mod">
          <ac:chgData name="Patrick Petitclerc" userId="b1659467-f780-49a2-aff4-53c27a8e9850" providerId="ADAL" clId="{EE3F6CDA-638D-4A30-BEE2-B2909FC6AA5F}" dt="2025-04-24T20:07:01.215" v="53" actId="1076"/>
          <ac:spMkLst>
            <pc:docMk/>
            <pc:sldMk cId="486771621" sldId="278"/>
            <ac:spMk id="4" creationId="{1A4724DF-457F-BFC0-A28B-CB076407C520}"/>
          </ac:spMkLst>
        </pc:spChg>
        <pc:spChg chg="add mod">
          <ac:chgData name="Patrick Petitclerc" userId="b1659467-f780-49a2-aff4-53c27a8e9850" providerId="ADAL" clId="{EE3F6CDA-638D-4A30-BEE2-B2909FC6AA5F}" dt="2025-04-24T20:07:01.215" v="53" actId="1076"/>
          <ac:spMkLst>
            <pc:docMk/>
            <pc:sldMk cId="486771621" sldId="278"/>
            <ac:spMk id="5" creationId="{60334ED5-8A08-435E-73B7-517F5F697753}"/>
          </ac:spMkLst>
        </pc:spChg>
        <pc:spChg chg="add mod">
          <ac:chgData name="Patrick Petitclerc" userId="b1659467-f780-49a2-aff4-53c27a8e9850" providerId="ADAL" clId="{EE3F6CDA-638D-4A30-BEE2-B2909FC6AA5F}" dt="2025-04-24T21:43:52.424" v="895" actId="207"/>
          <ac:spMkLst>
            <pc:docMk/>
            <pc:sldMk cId="486771621" sldId="278"/>
            <ac:spMk id="6" creationId="{89FB3CDB-B439-85F0-8CEE-8879638F6B66}"/>
          </ac:spMkLst>
        </pc:spChg>
        <pc:spChg chg="add mod">
          <ac:chgData name="Patrick Petitclerc" userId="b1659467-f780-49a2-aff4-53c27a8e9850" providerId="ADAL" clId="{EE3F6CDA-638D-4A30-BEE2-B2909FC6AA5F}" dt="2025-04-24T20:07:01.215" v="53" actId="1076"/>
          <ac:spMkLst>
            <pc:docMk/>
            <pc:sldMk cId="486771621" sldId="278"/>
            <ac:spMk id="7" creationId="{B62D1748-9FA9-DCAB-4E7C-C6215CEBD918}"/>
          </ac:spMkLst>
        </pc:spChg>
        <pc:spChg chg="add mod">
          <ac:chgData name="Patrick Petitclerc" userId="b1659467-f780-49a2-aff4-53c27a8e9850" providerId="ADAL" clId="{EE3F6CDA-638D-4A30-BEE2-B2909FC6AA5F}" dt="2025-04-24T20:07:01.215" v="53" actId="1076"/>
          <ac:spMkLst>
            <pc:docMk/>
            <pc:sldMk cId="486771621" sldId="278"/>
            <ac:spMk id="8" creationId="{5235A06A-F6EA-E9D3-BB39-D25682BF493E}"/>
          </ac:spMkLst>
        </pc:spChg>
        <pc:spChg chg="add mod">
          <ac:chgData name="Patrick Petitclerc" userId="b1659467-f780-49a2-aff4-53c27a8e9850" providerId="ADAL" clId="{EE3F6CDA-638D-4A30-BEE2-B2909FC6AA5F}" dt="2025-04-24T21:43:52.424" v="895" actId="207"/>
          <ac:spMkLst>
            <pc:docMk/>
            <pc:sldMk cId="486771621" sldId="278"/>
            <ac:spMk id="10" creationId="{FCF6059D-F1C0-EB75-0D45-D2542590EA8F}"/>
          </ac:spMkLst>
        </pc:spChg>
        <pc:graphicFrameChg chg="add mod">
          <ac:chgData name="Patrick Petitclerc" userId="b1659467-f780-49a2-aff4-53c27a8e9850" providerId="ADAL" clId="{EE3F6CDA-638D-4A30-BEE2-B2909FC6AA5F}" dt="2025-04-24T20:07:01.215" v="53" actId="1076"/>
          <ac:graphicFrameMkLst>
            <pc:docMk/>
            <pc:sldMk cId="486771621" sldId="278"/>
            <ac:graphicFrameMk id="9" creationId="{2F5DDFC5-C23B-02A0-A116-00BA52BFE9E2}"/>
          </ac:graphicFrameMkLst>
        </pc:graphicFrameChg>
      </pc:sldChg>
      <pc:sldChg chg="addSp modSp new mod">
        <pc:chgData name="Patrick Petitclerc" userId="b1659467-f780-49a2-aff4-53c27a8e9850" providerId="ADAL" clId="{EE3F6CDA-638D-4A30-BEE2-B2909FC6AA5F}" dt="2025-04-24T23:28:11.502" v="1117" actId="255"/>
        <pc:sldMkLst>
          <pc:docMk/>
          <pc:sldMk cId="2087358324" sldId="279"/>
        </pc:sldMkLst>
        <pc:spChg chg="add mod">
          <ac:chgData name="Patrick Petitclerc" userId="b1659467-f780-49a2-aff4-53c27a8e9850" providerId="ADAL" clId="{EE3F6CDA-638D-4A30-BEE2-B2909FC6AA5F}" dt="2025-04-24T20:08:40.887" v="63" actId="1076"/>
          <ac:spMkLst>
            <pc:docMk/>
            <pc:sldMk cId="2087358324" sldId="279"/>
            <ac:spMk id="2" creationId="{72A4A71A-3A36-964C-AD22-6F02A9C715C2}"/>
          </ac:spMkLst>
        </pc:spChg>
        <pc:spChg chg="add mod">
          <ac:chgData name="Patrick Petitclerc" userId="b1659467-f780-49a2-aff4-53c27a8e9850" providerId="ADAL" clId="{EE3F6CDA-638D-4A30-BEE2-B2909FC6AA5F}" dt="2025-04-24T20:08:40.887" v="63" actId="1076"/>
          <ac:spMkLst>
            <pc:docMk/>
            <pc:sldMk cId="2087358324" sldId="279"/>
            <ac:spMk id="3" creationId="{4610DC3E-539B-B838-950E-054B06E31859}"/>
          </ac:spMkLst>
        </pc:spChg>
        <pc:spChg chg="add mod">
          <ac:chgData name="Patrick Petitclerc" userId="b1659467-f780-49a2-aff4-53c27a8e9850" providerId="ADAL" clId="{EE3F6CDA-638D-4A30-BEE2-B2909FC6AA5F}" dt="2025-04-24T20:08:40.887" v="63" actId="1076"/>
          <ac:spMkLst>
            <pc:docMk/>
            <pc:sldMk cId="2087358324" sldId="279"/>
            <ac:spMk id="4" creationId="{5E2C45C2-F049-AB1D-FCF4-518AC717E4C5}"/>
          </ac:spMkLst>
        </pc:spChg>
        <pc:spChg chg="add mod">
          <ac:chgData name="Patrick Petitclerc" userId="b1659467-f780-49a2-aff4-53c27a8e9850" providerId="ADAL" clId="{EE3F6CDA-638D-4A30-BEE2-B2909FC6AA5F}" dt="2025-04-24T20:08:40.887" v="63" actId="1076"/>
          <ac:spMkLst>
            <pc:docMk/>
            <pc:sldMk cId="2087358324" sldId="279"/>
            <ac:spMk id="5" creationId="{B4EE8B6D-7C08-6C9F-19BE-E46794776A78}"/>
          </ac:spMkLst>
        </pc:spChg>
        <pc:spChg chg="add mod">
          <ac:chgData name="Patrick Petitclerc" userId="b1659467-f780-49a2-aff4-53c27a8e9850" providerId="ADAL" clId="{EE3F6CDA-638D-4A30-BEE2-B2909FC6AA5F}" dt="2025-04-24T20:08:40.887" v="63" actId="1076"/>
          <ac:spMkLst>
            <pc:docMk/>
            <pc:sldMk cId="2087358324" sldId="279"/>
            <ac:spMk id="6" creationId="{930305C0-B791-96C1-64B1-478808E2109D}"/>
          </ac:spMkLst>
        </pc:spChg>
        <pc:spChg chg="add mod">
          <ac:chgData name="Patrick Petitclerc" userId="b1659467-f780-49a2-aff4-53c27a8e9850" providerId="ADAL" clId="{EE3F6CDA-638D-4A30-BEE2-B2909FC6AA5F}" dt="2025-04-24T20:08:40.887" v="63" actId="1076"/>
          <ac:spMkLst>
            <pc:docMk/>
            <pc:sldMk cId="2087358324" sldId="279"/>
            <ac:spMk id="7" creationId="{6B9545C3-A6BB-C6C0-C6B7-0B685DC2512E}"/>
          </ac:spMkLst>
        </pc:spChg>
        <pc:graphicFrameChg chg="add mod">
          <ac:chgData name="Patrick Petitclerc" userId="b1659467-f780-49a2-aff4-53c27a8e9850" providerId="ADAL" clId="{EE3F6CDA-638D-4A30-BEE2-B2909FC6AA5F}" dt="2025-04-24T23:28:11.502" v="1117" actId="255"/>
          <ac:graphicFrameMkLst>
            <pc:docMk/>
            <pc:sldMk cId="2087358324" sldId="279"/>
            <ac:graphicFrameMk id="8" creationId="{36AFE684-3BE7-5B8B-21EB-05D6FEF759E9}"/>
          </ac:graphicFrameMkLst>
        </pc:graphicFrameChg>
      </pc:sldChg>
      <pc:sldChg chg="addSp modSp new mod">
        <pc:chgData name="Patrick Petitclerc" userId="b1659467-f780-49a2-aff4-53c27a8e9850" providerId="ADAL" clId="{EE3F6CDA-638D-4A30-BEE2-B2909FC6AA5F}" dt="2025-04-24T20:09:13.643" v="68" actId="1076"/>
        <pc:sldMkLst>
          <pc:docMk/>
          <pc:sldMk cId="1945543503" sldId="280"/>
        </pc:sldMkLst>
        <pc:spChg chg="add mod">
          <ac:chgData name="Patrick Petitclerc" userId="b1659467-f780-49a2-aff4-53c27a8e9850" providerId="ADAL" clId="{EE3F6CDA-638D-4A30-BEE2-B2909FC6AA5F}" dt="2025-04-24T20:09:13.643" v="68" actId="1076"/>
          <ac:spMkLst>
            <pc:docMk/>
            <pc:sldMk cId="1945543503" sldId="280"/>
            <ac:spMk id="2" creationId="{B40825BB-E681-8547-AD56-AE73F8087B2C}"/>
          </ac:spMkLst>
        </pc:spChg>
        <pc:spChg chg="add mod">
          <ac:chgData name="Patrick Petitclerc" userId="b1659467-f780-49a2-aff4-53c27a8e9850" providerId="ADAL" clId="{EE3F6CDA-638D-4A30-BEE2-B2909FC6AA5F}" dt="2025-04-24T20:09:13.643" v="68" actId="1076"/>
          <ac:spMkLst>
            <pc:docMk/>
            <pc:sldMk cId="1945543503" sldId="280"/>
            <ac:spMk id="3" creationId="{3C13C7FB-293D-2993-F7AA-433F3F2E7777}"/>
          </ac:spMkLst>
        </pc:spChg>
        <pc:spChg chg="add mod">
          <ac:chgData name="Patrick Petitclerc" userId="b1659467-f780-49a2-aff4-53c27a8e9850" providerId="ADAL" clId="{EE3F6CDA-638D-4A30-BEE2-B2909FC6AA5F}" dt="2025-04-24T20:09:13.643" v="68" actId="1076"/>
          <ac:spMkLst>
            <pc:docMk/>
            <pc:sldMk cId="1945543503" sldId="280"/>
            <ac:spMk id="4" creationId="{713C2284-C81D-95C3-CDFE-A945B29EFB2A}"/>
          </ac:spMkLst>
        </pc:spChg>
        <pc:spChg chg="add mod">
          <ac:chgData name="Patrick Petitclerc" userId="b1659467-f780-49a2-aff4-53c27a8e9850" providerId="ADAL" clId="{EE3F6CDA-638D-4A30-BEE2-B2909FC6AA5F}" dt="2025-04-24T20:09:13.643" v="68" actId="1076"/>
          <ac:spMkLst>
            <pc:docMk/>
            <pc:sldMk cId="1945543503" sldId="280"/>
            <ac:spMk id="5" creationId="{55F844AC-182C-3F5E-7F1E-8C3C673D60C6}"/>
          </ac:spMkLst>
        </pc:spChg>
        <pc:graphicFrameChg chg="add mod">
          <ac:chgData name="Patrick Petitclerc" userId="b1659467-f780-49a2-aff4-53c27a8e9850" providerId="ADAL" clId="{EE3F6CDA-638D-4A30-BEE2-B2909FC6AA5F}" dt="2025-04-24T20:09:13.643" v="68" actId="1076"/>
          <ac:graphicFrameMkLst>
            <pc:docMk/>
            <pc:sldMk cId="1945543503" sldId="280"/>
            <ac:graphicFrameMk id="6" creationId="{C6E4CA13-A12C-6422-D3C5-F9E1342BF92B}"/>
          </ac:graphicFrameMkLst>
        </pc:graphicFrameChg>
      </pc:sldChg>
      <pc:sldChg chg="addSp modSp new mod">
        <pc:chgData name="Patrick Petitclerc" userId="b1659467-f780-49a2-aff4-53c27a8e9850" providerId="ADAL" clId="{EE3F6CDA-638D-4A30-BEE2-B2909FC6AA5F}" dt="2025-04-24T23:28:40.502" v="1119" actId="255"/>
        <pc:sldMkLst>
          <pc:docMk/>
          <pc:sldMk cId="571743247" sldId="281"/>
        </pc:sldMkLst>
        <pc:spChg chg="add mod">
          <ac:chgData name="Patrick Petitclerc" userId="b1659467-f780-49a2-aff4-53c27a8e9850" providerId="ADAL" clId="{EE3F6CDA-638D-4A30-BEE2-B2909FC6AA5F}" dt="2025-04-24T20:10:18.846" v="74" actId="1076"/>
          <ac:spMkLst>
            <pc:docMk/>
            <pc:sldMk cId="571743247" sldId="281"/>
            <ac:spMk id="2" creationId="{4456A92B-2187-8FE9-6D42-C4F1703F4A67}"/>
          </ac:spMkLst>
        </pc:spChg>
        <pc:spChg chg="add mod">
          <ac:chgData name="Patrick Petitclerc" userId="b1659467-f780-49a2-aff4-53c27a8e9850" providerId="ADAL" clId="{EE3F6CDA-638D-4A30-BEE2-B2909FC6AA5F}" dt="2025-04-24T20:10:18.846" v="74" actId="1076"/>
          <ac:spMkLst>
            <pc:docMk/>
            <pc:sldMk cId="571743247" sldId="281"/>
            <ac:spMk id="3" creationId="{69C39486-AF11-C359-2E77-F69ACD613254}"/>
          </ac:spMkLst>
        </pc:spChg>
        <pc:spChg chg="add mod">
          <ac:chgData name="Patrick Petitclerc" userId="b1659467-f780-49a2-aff4-53c27a8e9850" providerId="ADAL" clId="{EE3F6CDA-638D-4A30-BEE2-B2909FC6AA5F}" dt="2025-04-24T20:10:18.846" v="74" actId="1076"/>
          <ac:spMkLst>
            <pc:docMk/>
            <pc:sldMk cId="571743247" sldId="281"/>
            <ac:spMk id="4" creationId="{2240A082-349C-0A5D-1796-E2491EEF3270}"/>
          </ac:spMkLst>
        </pc:spChg>
        <pc:spChg chg="add mod">
          <ac:chgData name="Patrick Petitclerc" userId="b1659467-f780-49a2-aff4-53c27a8e9850" providerId="ADAL" clId="{EE3F6CDA-638D-4A30-BEE2-B2909FC6AA5F}" dt="2025-04-24T20:10:18.846" v="74" actId="1076"/>
          <ac:spMkLst>
            <pc:docMk/>
            <pc:sldMk cId="571743247" sldId="281"/>
            <ac:spMk id="5" creationId="{E1715587-0508-5ED9-4B3D-DEBA06AA96C4}"/>
          </ac:spMkLst>
        </pc:spChg>
        <pc:spChg chg="add mod">
          <ac:chgData name="Patrick Petitclerc" userId="b1659467-f780-49a2-aff4-53c27a8e9850" providerId="ADAL" clId="{EE3F6CDA-638D-4A30-BEE2-B2909FC6AA5F}" dt="2025-04-24T20:10:18.846" v="74" actId="1076"/>
          <ac:spMkLst>
            <pc:docMk/>
            <pc:sldMk cId="571743247" sldId="281"/>
            <ac:spMk id="6" creationId="{E2B518B0-6AC2-ADAB-6D2F-388058AA0DE9}"/>
          </ac:spMkLst>
        </pc:spChg>
        <pc:spChg chg="add mod">
          <ac:chgData name="Patrick Petitclerc" userId="b1659467-f780-49a2-aff4-53c27a8e9850" providerId="ADAL" clId="{EE3F6CDA-638D-4A30-BEE2-B2909FC6AA5F}" dt="2025-04-24T20:10:18.846" v="74" actId="1076"/>
          <ac:spMkLst>
            <pc:docMk/>
            <pc:sldMk cId="571743247" sldId="281"/>
            <ac:spMk id="7" creationId="{09E53527-93A5-287F-CBF7-2BC91563414B}"/>
          </ac:spMkLst>
        </pc:spChg>
        <pc:graphicFrameChg chg="add mod">
          <ac:chgData name="Patrick Petitclerc" userId="b1659467-f780-49a2-aff4-53c27a8e9850" providerId="ADAL" clId="{EE3F6CDA-638D-4A30-BEE2-B2909FC6AA5F}" dt="2025-04-24T23:28:40.502" v="1119" actId="255"/>
          <ac:graphicFrameMkLst>
            <pc:docMk/>
            <pc:sldMk cId="571743247" sldId="281"/>
            <ac:graphicFrameMk id="8" creationId="{A474113C-5E61-A6CA-08D2-10FD82CD7D0E}"/>
          </ac:graphicFrameMkLst>
        </pc:graphicFrameChg>
      </pc:sldChg>
      <pc:sldChg chg="addSp modSp new mod">
        <pc:chgData name="Patrick Petitclerc" userId="b1659467-f780-49a2-aff4-53c27a8e9850" providerId="ADAL" clId="{EE3F6CDA-638D-4A30-BEE2-B2909FC6AA5F}" dt="2025-04-25T12:52:14.535" v="1288"/>
        <pc:sldMkLst>
          <pc:docMk/>
          <pc:sldMk cId="3809414632" sldId="282"/>
        </pc:sldMkLst>
        <pc:graphicFrameChg chg="add mod">
          <ac:chgData name="Patrick Petitclerc" userId="b1659467-f780-49a2-aff4-53c27a8e9850" providerId="ADAL" clId="{EE3F6CDA-638D-4A30-BEE2-B2909FC6AA5F}" dt="2025-04-24T20:10:51.216" v="77" actId="1076"/>
          <ac:graphicFrameMkLst>
            <pc:docMk/>
            <pc:sldMk cId="3809414632" sldId="282"/>
            <ac:graphicFrameMk id="2" creationId="{F3BC9BD0-F64A-54F3-FA5A-E587609F931C}"/>
          </ac:graphicFrameMkLst>
        </pc:graphicFrameChg>
        <pc:graphicFrameChg chg="add mod">
          <ac:chgData name="Patrick Petitclerc" userId="b1659467-f780-49a2-aff4-53c27a8e9850" providerId="ADAL" clId="{EE3F6CDA-638D-4A30-BEE2-B2909FC6AA5F}" dt="2025-04-25T12:52:14.535" v="1288"/>
          <ac:graphicFrameMkLst>
            <pc:docMk/>
            <pc:sldMk cId="3809414632" sldId="282"/>
            <ac:graphicFrameMk id="3" creationId="{570720A8-76AA-B812-590B-B36C2EDCD350}"/>
          </ac:graphicFrameMkLst>
        </pc:graphicFrameChg>
      </pc:sldChg>
      <pc:sldChg chg="addSp delSp modSp new mod">
        <pc:chgData name="Patrick Petitclerc" userId="b1659467-f780-49a2-aff4-53c27a8e9850" providerId="ADAL" clId="{EE3F6CDA-638D-4A30-BEE2-B2909FC6AA5F}" dt="2025-04-25T12:40:44.539" v="1287" actId="20577"/>
        <pc:sldMkLst>
          <pc:docMk/>
          <pc:sldMk cId="3441478430" sldId="283"/>
        </pc:sldMkLst>
        <pc:spChg chg="add mod">
          <ac:chgData name="Patrick Petitclerc" userId="b1659467-f780-49a2-aff4-53c27a8e9850" providerId="ADAL" clId="{EE3F6CDA-638D-4A30-BEE2-B2909FC6AA5F}" dt="2025-04-24T20:13:24.007" v="97" actId="1076"/>
          <ac:spMkLst>
            <pc:docMk/>
            <pc:sldMk cId="3441478430" sldId="283"/>
            <ac:spMk id="2" creationId="{B9164CEA-3542-4710-205C-0DA570250AE1}"/>
          </ac:spMkLst>
        </pc:spChg>
        <pc:spChg chg="add mod">
          <ac:chgData name="Patrick Petitclerc" userId="b1659467-f780-49a2-aff4-53c27a8e9850" providerId="ADAL" clId="{EE3F6CDA-638D-4A30-BEE2-B2909FC6AA5F}" dt="2025-04-24T20:13:24.007" v="97" actId="1076"/>
          <ac:spMkLst>
            <pc:docMk/>
            <pc:sldMk cId="3441478430" sldId="283"/>
            <ac:spMk id="3" creationId="{B0DD37D2-9F6F-C8B9-94D8-77D2BD9CA8E5}"/>
          </ac:spMkLst>
        </pc:spChg>
        <pc:spChg chg="add mod">
          <ac:chgData name="Patrick Petitclerc" userId="b1659467-f780-49a2-aff4-53c27a8e9850" providerId="ADAL" clId="{EE3F6CDA-638D-4A30-BEE2-B2909FC6AA5F}" dt="2025-04-24T20:13:24.007" v="97" actId="1076"/>
          <ac:spMkLst>
            <pc:docMk/>
            <pc:sldMk cId="3441478430" sldId="283"/>
            <ac:spMk id="5" creationId="{3FCA8A17-79F0-D25B-F7BB-A4461A711E97}"/>
          </ac:spMkLst>
        </pc:spChg>
        <pc:spChg chg="mod">
          <ac:chgData name="Patrick Petitclerc" userId="b1659467-f780-49a2-aff4-53c27a8e9850" providerId="ADAL" clId="{EE3F6CDA-638D-4A30-BEE2-B2909FC6AA5F}" dt="2025-04-24T20:12:46.503" v="93" actId="1076"/>
          <ac:spMkLst>
            <pc:docMk/>
            <pc:sldMk cId="3441478430" sldId="283"/>
            <ac:spMk id="6" creationId="{02ECF000-2C29-F435-F659-DCC91901D5EC}"/>
          </ac:spMkLst>
        </pc:spChg>
        <pc:spChg chg="add mod">
          <ac:chgData name="Patrick Petitclerc" userId="b1659467-f780-49a2-aff4-53c27a8e9850" providerId="ADAL" clId="{EE3F6CDA-638D-4A30-BEE2-B2909FC6AA5F}" dt="2025-04-24T20:13:24.007" v="97" actId="1076"/>
          <ac:spMkLst>
            <pc:docMk/>
            <pc:sldMk cId="3441478430" sldId="283"/>
            <ac:spMk id="7" creationId="{832D86FC-5086-F58B-071E-BE6D3F2132FE}"/>
          </ac:spMkLst>
        </pc:spChg>
        <pc:spChg chg="add mod">
          <ac:chgData name="Patrick Petitclerc" userId="b1659467-f780-49a2-aff4-53c27a8e9850" providerId="ADAL" clId="{EE3F6CDA-638D-4A30-BEE2-B2909FC6AA5F}" dt="2025-04-24T20:13:24.007" v="97" actId="1076"/>
          <ac:spMkLst>
            <pc:docMk/>
            <pc:sldMk cId="3441478430" sldId="283"/>
            <ac:spMk id="8" creationId="{8918532C-EBCD-2D5F-B3D8-381892AD24E7}"/>
          </ac:spMkLst>
        </pc:spChg>
        <pc:spChg chg="add mod">
          <ac:chgData name="Patrick Petitclerc" userId="b1659467-f780-49a2-aff4-53c27a8e9850" providerId="ADAL" clId="{EE3F6CDA-638D-4A30-BEE2-B2909FC6AA5F}" dt="2025-04-24T20:13:24.007" v="97" actId="1076"/>
          <ac:spMkLst>
            <pc:docMk/>
            <pc:sldMk cId="3441478430" sldId="283"/>
            <ac:spMk id="9" creationId="{164D802C-00BF-032A-94D9-597D67E0191E}"/>
          </ac:spMkLst>
        </pc:spChg>
        <pc:spChg chg="add mod">
          <ac:chgData name="Patrick Petitclerc" userId="b1659467-f780-49a2-aff4-53c27a8e9850" providerId="ADAL" clId="{EE3F6CDA-638D-4A30-BEE2-B2909FC6AA5F}" dt="2025-04-24T20:13:24.007" v="97" actId="1076"/>
          <ac:spMkLst>
            <pc:docMk/>
            <pc:sldMk cId="3441478430" sldId="283"/>
            <ac:spMk id="10" creationId="{05DF806A-E708-99AC-CC6E-DA65CA7DE513}"/>
          </ac:spMkLst>
        </pc:spChg>
        <pc:spChg chg="add mod">
          <ac:chgData name="Patrick Petitclerc" userId="b1659467-f780-49a2-aff4-53c27a8e9850" providerId="ADAL" clId="{EE3F6CDA-638D-4A30-BEE2-B2909FC6AA5F}" dt="2025-04-24T20:13:24.007" v="97" actId="1076"/>
          <ac:spMkLst>
            <pc:docMk/>
            <pc:sldMk cId="3441478430" sldId="283"/>
            <ac:spMk id="11" creationId="{45EE4885-68F6-04EC-DDB0-3A3B625EC23C}"/>
          </ac:spMkLst>
        </pc:spChg>
        <pc:spChg chg="add mod">
          <ac:chgData name="Patrick Petitclerc" userId="b1659467-f780-49a2-aff4-53c27a8e9850" providerId="ADAL" clId="{EE3F6CDA-638D-4A30-BEE2-B2909FC6AA5F}" dt="2025-04-24T20:13:24.007" v="97" actId="1076"/>
          <ac:spMkLst>
            <pc:docMk/>
            <pc:sldMk cId="3441478430" sldId="283"/>
            <ac:spMk id="12" creationId="{95801ACF-071D-C33C-22E9-436FAE886D3D}"/>
          </ac:spMkLst>
        </pc:spChg>
        <pc:spChg chg="add mod">
          <ac:chgData name="Patrick Petitclerc" userId="b1659467-f780-49a2-aff4-53c27a8e9850" providerId="ADAL" clId="{EE3F6CDA-638D-4A30-BEE2-B2909FC6AA5F}" dt="2025-04-24T20:13:24.007" v="97" actId="1076"/>
          <ac:spMkLst>
            <pc:docMk/>
            <pc:sldMk cId="3441478430" sldId="283"/>
            <ac:spMk id="13" creationId="{C4868B8D-6703-3915-B5A4-B91CF9904DA3}"/>
          </ac:spMkLst>
        </pc:spChg>
        <pc:spChg chg="add mod">
          <ac:chgData name="Patrick Petitclerc" userId="b1659467-f780-49a2-aff4-53c27a8e9850" providerId="ADAL" clId="{EE3F6CDA-638D-4A30-BEE2-B2909FC6AA5F}" dt="2025-04-24T21:53:05.088" v="971" actId="207"/>
          <ac:spMkLst>
            <pc:docMk/>
            <pc:sldMk cId="3441478430" sldId="283"/>
            <ac:spMk id="14" creationId="{7683E92D-3958-C92C-F9CE-2C487A24D359}"/>
          </ac:spMkLst>
        </pc:spChg>
        <pc:spChg chg="add del mod">
          <ac:chgData name="Patrick Petitclerc" userId="b1659467-f780-49a2-aff4-53c27a8e9850" providerId="ADAL" clId="{EE3F6CDA-638D-4A30-BEE2-B2909FC6AA5F}" dt="2025-04-24T21:53:16.108" v="973" actId="478"/>
          <ac:spMkLst>
            <pc:docMk/>
            <pc:sldMk cId="3441478430" sldId="283"/>
            <ac:spMk id="15" creationId="{EA8C50E1-4AE0-F33D-3AAC-4A9FB7896E77}"/>
          </ac:spMkLst>
        </pc:spChg>
        <pc:spChg chg="add mod">
          <ac:chgData name="Patrick Petitclerc" userId="b1659467-f780-49a2-aff4-53c27a8e9850" providerId="ADAL" clId="{EE3F6CDA-638D-4A30-BEE2-B2909FC6AA5F}" dt="2025-04-24T21:53:26.056" v="975" actId="1076"/>
          <ac:spMkLst>
            <pc:docMk/>
            <pc:sldMk cId="3441478430" sldId="283"/>
            <ac:spMk id="16" creationId="{18C107CB-9DCC-EDC5-6D29-887F596B2022}"/>
          </ac:spMkLst>
        </pc:spChg>
        <pc:graphicFrameChg chg="mod">
          <ac:chgData name="Patrick Petitclerc" userId="b1659467-f780-49a2-aff4-53c27a8e9850" providerId="ADAL" clId="{EE3F6CDA-638D-4A30-BEE2-B2909FC6AA5F}" dt="2025-04-25T12:40:44.539" v="1287" actId="20577"/>
          <ac:graphicFrameMkLst>
            <pc:docMk/>
            <pc:sldMk cId="3441478430" sldId="283"/>
            <ac:graphicFrameMk id="4" creationId="{8825ACA3-7DFF-7B43-E089-B76D1E880F1E}"/>
          </ac:graphicFrameMkLst>
        </pc:graphicFrameChg>
      </pc:sldChg>
      <pc:sldChg chg="addSp modSp new mod">
        <pc:chgData name="Patrick Petitclerc" userId="b1659467-f780-49a2-aff4-53c27a8e9850" providerId="ADAL" clId="{EE3F6CDA-638D-4A30-BEE2-B2909FC6AA5F}" dt="2025-04-24T20:30:11.878" v="181" actId="1076"/>
        <pc:sldMkLst>
          <pc:docMk/>
          <pc:sldMk cId="2807582535" sldId="284"/>
        </pc:sldMkLst>
        <pc:spChg chg="add mod">
          <ac:chgData name="Patrick Petitclerc" userId="b1659467-f780-49a2-aff4-53c27a8e9850" providerId="ADAL" clId="{EE3F6CDA-638D-4A30-BEE2-B2909FC6AA5F}" dt="2025-04-24T20:15:29.181" v="111" actId="1076"/>
          <ac:spMkLst>
            <pc:docMk/>
            <pc:sldMk cId="2807582535" sldId="284"/>
            <ac:spMk id="2" creationId="{849E2B34-2A45-9398-00F9-8950699509EE}"/>
          </ac:spMkLst>
        </pc:spChg>
        <pc:spChg chg="mod">
          <ac:chgData name="Patrick Petitclerc" userId="b1659467-f780-49a2-aff4-53c27a8e9850" providerId="ADAL" clId="{EE3F6CDA-638D-4A30-BEE2-B2909FC6AA5F}" dt="2025-04-24T20:15:29.181" v="111" actId="1076"/>
          <ac:spMkLst>
            <pc:docMk/>
            <pc:sldMk cId="2807582535" sldId="284"/>
            <ac:spMk id="3" creationId="{C89F823E-3192-F788-E4B4-475517848264}"/>
          </ac:spMkLst>
        </pc:spChg>
        <pc:spChg chg="add mod">
          <ac:chgData name="Patrick Petitclerc" userId="b1659467-f780-49a2-aff4-53c27a8e9850" providerId="ADAL" clId="{EE3F6CDA-638D-4A30-BEE2-B2909FC6AA5F}" dt="2025-04-24T20:14:07.680" v="100" actId="1076"/>
          <ac:spMkLst>
            <pc:docMk/>
            <pc:sldMk cId="2807582535" sldId="284"/>
            <ac:spMk id="4" creationId="{11AF6E42-628F-7CEA-0CFC-DAC081F7B850}"/>
          </ac:spMkLst>
        </pc:spChg>
        <pc:spChg chg="add mod">
          <ac:chgData name="Patrick Petitclerc" userId="b1659467-f780-49a2-aff4-53c27a8e9850" providerId="ADAL" clId="{EE3F6CDA-638D-4A30-BEE2-B2909FC6AA5F}" dt="2025-04-24T20:14:07.680" v="100" actId="1076"/>
          <ac:spMkLst>
            <pc:docMk/>
            <pc:sldMk cId="2807582535" sldId="284"/>
            <ac:spMk id="5" creationId="{6C5C2F8B-386A-E495-102A-22ABEFFCFEBD}"/>
          </ac:spMkLst>
        </pc:spChg>
        <pc:spChg chg="mod">
          <ac:chgData name="Patrick Petitclerc" userId="b1659467-f780-49a2-aff4-53c27a8e9850" providerId="ADAL" clId="{EE3F6CDA-638D-4A30-BEE2-B2909FC6AA5F}" dt="2025-04-24T20:27:00.743" v="170" actId="1076"/>
          <ac:spMkLst>
            <pc:docMk/>
            <pc:sldMk cId="2807582535" sldId="284"/>
            <ac:spMk id="7" creationId="{67160FA3-85B0-C99D-E0FF-925E6499C3B3}"/>
          </ac:spMkLst>
        </pc:spChg>
        <pc:spChg chg="mod">
          <ac:chgData name="Patrick Petitclerc" userId="b1659467-f780-49a2-aff4-53c27a8e9850" providerId="ADAL" clId="{EE3F6CDA-638D-4A30-BEE2-B2909FC6AA5F}" dt="2025-04-24T20:27:17.919" v="172" actId="1076"/>
          <ac:spMkLst>
            <pc:docMk/>
            <pc:sldMk cId="2807582535" sldId="284"/>
            <ac:spMk id="8" creationId="{8747819A-7009-1547-C3C6-CE54C38AB346}"/>
          </ac:spMkLst>
        </pc:spChg>
        <pc:spChg chg="add mod">
          <ac:chgData name="Patrick Petitclerc" userId="b1659467-f780-49a2-aff4-53c27a8e9850" providerId="ADAL" clId="{EE3F6CDA-638D-4A30-BEE2-B2909FC6AA5F}" dt="2025-04-24T20:27:25.445" v="173" actId="1076"/>
          <ac:spMkLst>
            <pc:docMk/>
            <pc:sldMk cId="2807582535" sldId="284"/>
            <ac:spMk id="9" creationId="{4B05977F-72F3-986B-7C8B-CC7373A55240}"/>
          </ac:spMkLst>
        </pc:spChg>
        <pc:spChg chg="mod">
          <ac:chgData name="Patrick Petitclerc" userId="b1659467-f780-49a2-aff4-53c27a8e9850" providerId="ADAL" clId="{EE3F6CDA-638D-4A30-BEE2-B2909FC6AA5F}" dt="2025-04-24T20:29:55.575" v="179" actId="1076"/>
          <ac:spMkLst>
            <pc:docMk/>
            <pc:sldMk cId="2807582535" sldId="284"/>
            <ac:spMk id="10" creationId="{9A9AEBBF-70B0-6B6B-D1A8-C856A68A2896}"/>
          </ac:spMkLst>
        </pc:spChg>
        <pc:spChg chg="add mod">
          <ac:chgData name="Patrick Petitclerc" userId="b1659467-f780-49a2-aff4-53c27a8e9850" providerId="ADAL" clId="{EE3F6CDA-638D-4A30-BEE2-B2909FC6AA5F}" dt="2025-04-24T20:30:05.095" v="180" actId="1076"/>
          <ac:spMkLst>
            <pc:docMk/>
            <pc:sldMk cId="2807582535" sldId="284"/>
            <ac:spMk id="11" creationId="{D0715967-D5A6-3DBC-77B0-C8DB28C1F4BE}"/>
          </ac:spMkLst>
        </pc:spChg>
        <pc:spChg chg="add mod">
          <ac:chgData name="Patrick Petitclerc" userId="b1659467-f780-49a2-aff4-53c27a8e9850" providerId="ADAL" clId="{EE3F6CDA-638D-4A30-BEE2-B2909FC6AA5F}" dt="2025-04-24T20:14:20.559" v="101" actId="1076"/>
          <ac:spMkLst>
            <pc:docMk/>
            <pc:sldMk cId="2807582535" sldId="284"/>
            <ac:spMk id="12" creationId="{4A366727-CC8D-9992-A9AA-D9366CCADE7D}"/>
          </ac:spMkLst>
        </pc:spChg>
        <pc:spChg chg="add mod">
          <ac:chgData name="Patrick Petitclerc" userId="b1659467-f780-49a2-aff4-53c27a8e9850" providerId="ADAL" clId="{EE3F6CDA-638D-4A30-BEE2-B2909FC6AA5F}" dt="2025-04-24T20:14:54.647" v="106" actId="1076"/>
          <ac:spMkLst>
            <pc:docMk/>
            <pc:sldMk cId="2807582535" sldId="284"/>
            <ac:spMk id="13" creationId="{DCD07B1B-E2FE-C905-F07C-CDDDB808E9DD}"/>
          </ac:spMkLst>
        </pc:spChg>
        <pc:spChg chg="mod">
          <ac:chgData name="Patrick Petitclerc" userId="b1659467-f780-49a2-aff4-53c27a8e9850" providerId="ADAL" clId="{EE3F6CDA-638D-4A30-BEE2-B2909FC6AA5F}" dt="2025-04-24T20:27:12.391" v="171" actId="1076"/>
          <ac:spMkLst>
            <pc:docMk/>
            <pc:sldMk cId="2807582535" sldId="284"/>
            <ac:spMk id="14" creationId="{DE5511E0-F626-E260-823C-E47D82E7C765}"/>
          </ac:spMkLst>
        </pc:spChg>
        <pc:spChg chg="add mod">
          <ac:chgData name="Patrick Petitclerc" userId="b1659467-f780-49a2-aff4-53c27a8e9850" providerId="ADAL" clId="{EE3F6CDA-638D-4A30-BEE2-B2909FC6AA5F}" dt="2025-04-24T20:27:40.880" v="174" actId="1076"/>
          <ac:spMkLst>
            <pc:docMk/>
            <pc:sldMk cId="2807582535" sldId="284"/>
            <ac:spMk id="15" creationId="{8F76C769-B2C4-4B1F-7D34-EFE6AD7DECAD}"/>
          </ac:spMkLst>
        </pc:spChg>
        <pc:spChg chg="add mod">
          <ac:chgData name="Patrick Petitclerc" userId="b1659467-f780-49a2-aff4-53c27a8e9850" providerId="ADAL" clId="{EE3F6CDA-638D-4A30-BEE2-B2909FC6AA5F}" dt="2025-04-24T20:30:11.878" v="181" actId="1076"/>
          <ac:spMkLst>
            <pc:docMk/>
            <pc:sldMk cId="2807582535" sldId="284"/>
            <ac:spMk id="16" creationId="{1177FF24-6E64-2A2F-0394-F97989FDC280}"/>
          </ac:spMkLst>
        </pc:spChg>
        <pc:spChg chg="add mod">
          <ac:chgData name="Patrick Petitclerc" userId="b1659467-f780-49a2-aff4-53c27a8e9850" providerId="ADAL" clId="{EE3F6CDA-638D-4A30-BEE2-B2909FC6AA5F}" dt="2025-04-24T20:15:00.519" v="107" actId="1076"/>
          <ac:spMkLst>
            <pc:docMk/>
            <pc:sldMk cId="2807582535" sldId="284"/>
            <ac:spMk id="17" creationId="{CDA2C2CB-5213-F616-2888-5409B7F24909}"/>
          </ac:spMkLst>
        </pc:spChg>
      </pc:sldChg>
      <pc:sldChg chg="addSp modSp new mod">
        <pc:chgData name="Patrick Petitclerc" userId="b1659467-f780-49a2-aff4-53c27a8e9850" providerId="ADAL" clId="{EE3F6CDA-638D-4A30-BEE2-B2909FC6AA5F}" dt="2025-04-25T12:52:56.217" v="1289"/>
        <pc:sldMkLst>
          <pc:docMk/>
          <pc:sldMk cId="2026942339" sldId="285"/>
        </pc:sldMkLst>
        <pc:graphicFrameChg chg="add mod">
          <ac:chgData name="Patrick Petitclerc" userId="b1659467-f780-49a2-aff4-53c27a8e9850" providerId="ADAL" clId="{EE3F6CDA-638D-4A30-BEE2-B2909FC6AA5F}" dt="2025-04-24T21:25:25.537" v="814"/>
          <ac:graphicFrameMkLst>
            <pc:docMk/>
            <pc:sldMk cId="2026942339" sldId="285"/>
            <ac:graphicFrameMk id="2" creationId="{B322EB1B-A8B8-3860-FCCD-BB50EC777015}"/>
          </ac:graphicFrameMkLst>
        </pc:graphicFrameChg>
        <pc:graphicFrameChg chg="add mod">
          <ac:chgData name="Patrick Petitclerc" userId="b1659467-f780-49a2-aff4-53c27a8e9850" providerId="ADAL" clId="{EE3F6CDA-638D-4A30-BEE2-B2909FC6AA5F}" dt="2025-04-25T12:52:56.217" v="1289"/>
          <ac:graphicFrameMkLst>
            <pc:docMk/>
            <pc:sldMk cId="2026942339" sldId="285"/>
            <ac:graphicFrameMk id="3" creationId="{630FA124-F731-89C8-C339-9EB5407313D4}"/>
          </ac:graphicFrameMkLst>
        </pc:graphicFrameChg>
      </pc:sldChg>
      <pc:sldChg chg="addSp modSp new mod">
        <pc:chgData name="Patrick Petitclerc" userId="b1659467-f780-49a2-aff4-53c27a8e9850" providerId="ADAL" clId="{EE3F6CDA-638D-4A30-BEE2-B2909FC6AA5F}" dt="2025-04-24T21:56:58.935" v="988" actId="1076"/>
        <pc:sldMkLst>
          <pc:docMk/>
          <pc:sldMk cId="42394521" sldId="286"/>
        </pc:sldMkLst>
        <pc:spChg chg="add mod">
          <ac:chgData name="Patrick Petitclerc" userId="b1659467-f780-49a2-aff4-53c27a8e9850" providerId="ADAL" clId="{EE3F6CDA-638D-4A30-BEE2-B2909FC6AA5F}" dt="2025-04-24T20:17:47.731" v="127" actId="1076"/>
          <ac:spMkLst>
            <pc:docMk/>
            <pc:sldMk cId="42394521" sldId="286"/>
            <ac:spMk id="2" creationId="{DA6722BE-DBE3-2342-F2CF-9A48EECBCF7C}"/>
          </ac:spMkLst>
        </pc:spChg>
        <pc:spChg chg="add mod">
          <ac:chgData name="Patrick Petitclerc" userId="b1659467-f780-49a2-aff4-53c27a8e9850" providerId="ADAL" clId="{EE3F6CDA-638D-4A30-BEE2-B2909FC6AA5F}" dt="2025-04-24T20:17:07.057" v="122" actId="1076"/>
          <ac:spMkLst>
            <pc:docMk/>
            <pc:sldMk cId="42394521" sldId="286"/>
            <ac:spMk id="3" creationId="{5686D87C-1EC0-81D2-9AA5-D3D561DA77D0}"/>
          </ac:spMkLst>
        </pc:spChg>
        <pc:spChg chg="add mod">
          <ac:chgData name="Patrick Petitclerc" userId="b1659467-f780-49a2-aff4-53c27a8e9850" providerId="ADAL" clId="{EE3F6CDA-638D-4A30-BEE2-B2909FC6AA5F}" dt="2025-04-24T20:17:59.092" v="128" actId="1076"/>
          <ac:spMkLst>
            <pc:docMk/>
            <pc:sldMk cId="42394521" sldId="286"/>
            <ac:spMk id="4" creationId="{1BF01BB0-112A-B97B-E363-959B86182A1A}"/>
          </ac:spMkLst>
        </pc:spChg>
        <pc:spChg chg="add mod">
          <ac:chgData name="Patrick Petitclerc" userId="b1659467-f780-49a2-aff4-53c27a8e9850" providerId="ADAL" clId="{EE3F6CDA-638D-4A30-BEE2-B2909FC6AA5F}" dt="2025-04-24T20:18:04.630" v="129" actId="1076"/>
          <ac:spMkLst>
            <pc:docMk/>
            <pc:sldMk cId="42394521" sldId="286"/>
            <ac:spMk id="5" creationId="{1D932E84-F9FD-4CCB-CF61-C6EA85E84645}"/>
          </ac:spMkLst>
        </pc:spChg>
        <pc:spChg chg="add mod">
          <ac:chgData name="Patrick Petitclerc" userId="b1659467-f780-49a2-aff4-53c27a8e9850" providerId="ADAL" clId="{EE3F6CDA-638D-4A30-BEE2-B2909FC6AA5F}" dt="2025-04-24T20:17:07.057" v="122" actId="1076"/>
          <ac:spMkLst>
            <pc:docMk/>
            <pc:sldMk cId="42394521" sldId="286"/>
            <ac:spMk id="6" creationId="{8E486CCC-BF34-293C-99EE-0834E7555CAD}"/>
          </ac:spMkLst>
        </pc:spChg>
        <pc:spChg chg="add mod">
          <ac:chgData name="Patrick Petitclerc" userId="b1659467-f780-49a2-aff4-53c27a8e9850" providerId="ADAL" clId="{EE3F6CDA-638D-4A30-BEE2-B2909FC6AA5F}" dt="2025-04-24T20:17:07.057" v="122" actId="1076"/>
          <ac:spMkLst>
            <pc:docMk/>
            <pc:sldMk cId="42394521" sldId="286"/>
            <ac:spMk id="7" creationId="{31D282EE-55C1-5267-DC82-A8D0EDD7FD32}"/>
          </ac:spMkLst>
        </pc:spChg>
        <pc:spChg chg="add mod">
          <ac:chgData name="Patrick Petitclerc" userId="b1659467-f780-49a2-aff4-53c27a8e9850" providerId="ADAL" clId="{EE3F6CDA-638D-4A30-BEE2-B2909FC6AA5F}" dt="2025-04-24T20:17:07.057" v="122" actId="1076"/>
          <ac:spMkLst>
            <pc:docMk/>
            <pc:sldMk cId="42394521" sldId="286"/>
            <ac:spMk id="8" creationId="{4DEC1791-7EB2-0394-11E8-1148ADC0FADF}"/>
          </ac:spMkLst>
        </pc:spChg>
        <pc:spChg chg="add mod">
          <ac:chgData name="Patrick Petitclerc" userId="b1659467-f780-49a2-aff4-53c27a8e9850" providerId="ADAL" clId="{EE3F6CDA-638D-4A30-BEE2-B2909FC6AA5F}" dt="2025-04-24T20:17:07.057" v="122" actId="1076"/>
          <ac:spMkLst>
            <pc:docMk/>
            <pc:sldMk cId="42394521" sldId="286"/>
            <ac:spMk id="9" creationId="{3458D80F-95D3-B14E-12E6-A8FE6DF07DE4}"/>
          </ac:spMkLst>
        </pc:spChg>
        <pc:spChg chg="add mod">
          <ac:chgData name="Patrick Petitclerc" userId="b1659467-f780-49a2-aff4-53c27a8e9850" providerId="ADAL" clId="{EE3F6CDA-638D-4A30-BEE2-B2909FC6AA5F}" dt="2025-04-24T20:17:07.057" v="122" actId="1076"/>
          <ac:spMkLst>
            <pc:docMk/>
            <pc:sldMk cId="42394521" sldId="286"/>
            <ac:spMk id="10" creationId="{5D4E27EA-E860-C0FE-FA6D-93E2A093049C}"/>
          </ac:spMkLst>
        </pc:spChg>
        <pc:spChg chg="mod">
          <ac:chgData name="Patrick Petitclerc" userId="b1659467-f780-49a2-aff4-53c27a8e9850" providerId="ADAL" clId="{EE3F6CDA-638D-4A30-BEE2-B2909FC6AA5F}" dt="2025-04-24T20:26:17.087" v="167" actId="1076"/>
          <ac:spMkLst>
            <pc:docMk/>
            <pc:sldMk cId="42394521" sldId="286"/>
            <ac:spMk id="11" creationId="{2F309C3C-4D22-EC7F-EC80-FB89880BFDBA}"/>
          </ac:spMkLst>
        </pc:spChg>
        <pc:spChg chg="add mod">
          <ac:chgData name="Patrick Petitclerc" userId="b1659467-f780-49a2-aff4-53c27a8e9850" providerId="ADAL" clId="{EE3F6CDA-638D-4A30-BEE2-B2909FC6AA5F}" dt="2025-04-24T20:17:30.494" v="125" actId="1076"/>
          <ac:spMkLst>
            <pc:docMk/>
            <pc:sldMk cId="42394521" sldId="286"/>
            <ac:spMk id="12" creationId="{F70C8101-F61E-6DFF-D5F4-5DCFC47D814C}"/>
          </ac:spMkLst>
        </pc:spChg>
        <pc:spChg chg="add mod">
          <ac:chgData name="Patrick Petitclerc" userId="b1659467-f780-49a2-aff4-53c27a8e9850" providerId="ADAL" clId="{EE3F6CDA-638D-4A30-BEE2-B2909FC6AA5F}" dt="2025-04-24T21:54:00.434" v="981" actId="1076"/>
          <ac:spMkLst>
            <pc:docMk/>
            <pc:sldMk cId="42394521" sldId="286"/>
            <ac:spMk id="14" creationId="{70C35AED-08CC-CDA8-EC36-64C34E8E21F4}"/>
          </ac:spMkLst>
        </pc:spChg>
        <pc:spChg chg="add mod">
          <ac:chgData name="Patrick Petitclerc" userId="b1659467-f780-49a2-aff4-53c27a8e9850" providerId="ADAL" clId="{EE3F6CDA-638D-4A30-BEE2-B2909FC6AA5F}" dt="2025-04-24T21:56:24.936" v="983" actId="1076"/>
          <ac:spMkLst>
            <pc:docMk/>
            <pc:sldMk cId="42394521" sldId="286"/>
            <ac:spMk id="15" creationId="{986F6459-7148-65DF-E005-6169A1EA148F}"/>
          </ac:spMkLst>
        </pc:spChg>
        <pc:spChg chg="add mod">
          <ac:chgData name="Patrick Petitclerc" userId="b1659467-f780-49a2-aff4-53c27a8e9850" providerId="ADAL" clId="{EE3F6CDA-638D-4A30-BEE2-B2909FC6AA5F}" dt="2025-04-24T21:56:58.935" v="988" actId="1076"/>
          <ac:spMkLst>
            <pc:docMk/>
            <pc:sldMk cId="42394521" sldId="286"/>
            <ac:spMk id="16" creationId="{8F2E8FB4-F620-0EE8-7F49-B9FB2A864111}"/>
          </ac:spMkLst>
        </pc:spChg>
        <pc:graphicFrameChg chg="mod">
          <ac:chgData name="Patrick Petitclerc" userId="b1659467-f780-49a2-aff4-53c27a8e9850" providerId="ADAL" clId="{EE3F6CDA-638D-4A30-BEE2-B2909FC6AA5F}" dt="2025-04-24T20:26:28.044" v="168" actId="1076"/>
          <ac:graphicFrameMkLst>
            <pc:docMk/>
            <pc:sldMk cId="42394521" sldId="286"/>
            <ac:graphicFrameMk id="13" creationId="{3FA54BCE-7E32-ABEB-029E-EE200AC17A05}"/>
          </ac:graphicFrameMkLst>
        </pc:graphicFrameChg>
      </pc:sldChg>
      <pc:sldChg chg="addSp delSp modSp new mod">
        <pc:chgData name="Patrick Petitclerc" userId="b1659467-f780-49a2-aff4-53c27a8e9850" providerId="ADAL" clId="{EE3F6CDA-638D-4A30-BEE2-B2909FC6AA5F}" dt="2025-04-24T21:51:42.901" v="967" actId="1076"/>
        <pc:sldMkLst>
          <pc:docMk/>
          <pc:sldMk cId="1506692248" sldId="287"/>
        </pc:sldMkLst>
        <pc:spChg chg="add mod">
          <ac:chgData name="Patrick Petitclerc" userId="b1659467-f780-49a2-aff4-53c27a8e9850" providerId="ADAL" clId="{EE3F6CDA-638D-4A30-BEE2-B2909FC6AA5F}" dt="2025-04-24T21:00:51.077" v="396" actId="1076"/>
          <ac:spMkLst>
            <pc:docMk/>
            <pc:sldMk cId="1506692248" sldId="287"/>
            <ac:spMk id="2" creationId="{D693CBD8-5A4E-FFFE-4095-4B7683DFD3EA}"/>
          </ac:spMkLst>
        </pc:spChg>
        <pc:spChg chg="add mod">
          <ac:chgData name="Patrick Petitclerc" userId="b1659467-f780-49a2-aff4-53c27a8e9850" providerId="ADAL" clId="{EE3F6CDA-638D-4A30-BEE2-B2909FC6AA5F}" dt="2025-04-24T21:00:51.077" v="396" actId="1076"/>
          <ac:spMkLst>
            <pc:docMk/>
            <pc:sldMk cId="1506692248" sldId="287"/>
            <ac:spMk id="3" creationId="{314CCCE5-3EC0-E0FC-A8CD-216BA5B329B9}"/>
          </ac:spMkLst>
        </pc:spChg>
        <pc:spChg chg="add mod">
          <ac:chgData name="Patrick Petitclerc" userId="b1659467-f780-49a2-aff4-53c27a8e9850" providerId="ADAL" clId="{EE3F6CDA-638D-4A30-BEE2-B2909FC6AA5F}" dt="2025-04-24T21:00:51.077" v="396" actId="1076"/>
          <ac:spMkLst>
            <pc:docMk/>
            <pc:sldMk cId="1506692248" sldId="287"/>
            <ac:spMk id="4" creationId="{4DAC6DC1-8A01-A5FC-086F-ED6DF2A2507A}"/>
          </ac:spMkLst>
        </pc:spChg>
        <pc:spChg chg="add mod">
          <ac:chgData name="Patrick Petitclerc" userId="b1659467-f780-49a2-aff4-53c27a8e9850" providerId="ADAL" clId="{EE3F6CDA-638D-4A30-BEE2-B2909FC6AA5F}" dt="2025-04-24T21:00:51.077" v="396" actId="1076"/>
          <ac:spMkLst>
            <pc:docMk/>
            <pc:sldMk cId="1506692248" sldId="287"/>
            <ac:spMk id="5" creationId="{914521C1-E86D-0338-1319-133BA4AEF911}"/>
          </ac:spMkLst>
        </pc:spChg>
        <pc:spChg chg="add mod">
          <ac:chgData name="Patrick Petitclerc" userId="b1659467-f780-49a2-aff4-53c27a8e9850" providerId="ADAL" clId="{EE3F6CDA-638D-4A30-BEE2-B2909FC6AA5F}" dt="2025-04-24T21:00:51.077" v="396" actId="1076"/>
          <ac:spMkLst>
            <pc:docMk/>
            <pc:sldMk cId="1506692248" sldId="287"/>
            <ac:spMk id="6" creationId="{5E56004B-C59A-C5E6-FD09-B5911EE2CFA0}"/>
          </ac:spMkLst>
        </pc:spChg>
        <pc:spChg chg="add mod">
          <ac:chgData name="Patrick Petitclerc" userId="b1659467-f780-49a2-aff4-53c27a8e9850" providerId="ADAL" clId="{EE3F6CDA-638D-4A30-BEE2-B2909FC6AA5F}" dt="2025-04-24T21:00:51.077" v="396" actId="1076"/>
          <ac:spMkLst>
            <pc:docMk/>
            <pc:sldMk cId="1506692248" sldId="287"/>
            <ac:spMk id="7" creationId="{ECC8754B-2152-7756-9B95-5D0B3701DA2E}"/>
          </ac:spMkLst>
        </pc:spChg>
        <pc:spChg chg="add mod">
          <ac:chgData name="Patrick Petitclerc" userId="b1659467-f780-49a2-aff4-53c27a8e9850" providerId="ADAL" clId="{EE3F6CDA-638D-4A30-BEE2-B2909FC6AA5F}" dt="2025-04-24T21:00:51.077" v="396" actId="1076"/>
          <ac:spMkLst>
            <pc:docMk/>
            <pc:sldMk cId="1506692248" sldId="287"/>
            <ac:spMk id="8" creationId="{B68F4884-F2FB-914D-0F1A-DC657D1ED1F1}"/>
          </ac:spMkLst>
        </pc:spChg>
        <pc:spChg chg="mod">
          <ac:chgData name="Patrick Petitclerc" userId="b1659467-f780-49a2-aff4-53c27a8e9850" providerId="ADAL" clId="{EE3F6CDA-638D-4A30-BEE2-B2909FC6AA5F}" dt="2025-04-24T21:00:51.077" v="396" actId="1076"/>
          <ac:spMkLst>
            <pc:docMk/>
            <pc:sldMk cId="1506692248" sldId="287"/>
            <ac:spMk id="9" creationId="{2D28AA4A-5AFA-7DA1-159B-B49AD92C2872}"/>
          </ac:spMkLst>
        </pc:spChg>
        <pc:spChg chg="add mod">
          <ac:chgData name="Patrick Petitclerc" userId="b1659467-f780-49a2-aff4-53c27a8e9850" providerId="ADAL" clId="{EE3F6CDA-638D-4A30-BEE2-B2909FC6AA5F}" dt="2025-04-24T21:00:51.077" v="396" actId="1076"/>
          <ac:spMkLst>
            <pc:docMk/>
            <pc:sldMk cId="1506692248" sldId="287"/>
            <ac:spMk id="10" creationId="{8964A80A-49F0-6434-CD0F-F933D3B47CD4}"/>
          </ac:spMkLst>
        </pc:spChg>
        <pc:spChg chg="add mod">
          <ac:chgData name="Patrick Petitclerc" userId="b1659467-f780-49a2-aff4-53c27a8e9850" providerId="ADAL" clId="{EE3F6CDA-638D-4A30-BEE2-B2909FC6AA5F}" dt="2025-04-24T21:00:51.077" v="396" actId="1076"/>
          <ac:spMkLst>
            <pc:docMk/>
            <pc:sldMk cId="1506692248" sldId="287"/>
            <ac:spMk id="11" creationId="{D90CF0C2-97EA-6B5C-C373-8D526BF4F6E3}"/>
          </ac:spMkLst>
        </pc:spChg>
        <pc:spChg chg="add del mod">
          <ac:chgData name="Patrick Petitclerc" userId="b1659467-f780-49a2-aff4-53c27a8e9850" providerId="ADAL" clId="{EE3F6CDA-638D-4A30-BEE2-B2909FC6AA5F}" dt="2025-04-24T20:58:18.698" v="363" actId="478"/>
          <ac:spMkLst>
            <pc:docMk/>
            <pc:sldMk cId="1506692248" sldId="287"/>
            <ac:spMk id="12" creationId="{4D5841D8-CDAB-0220-7A8D-FCABA1B2706E}"/>
          </ac:spMkLst>
        </pc:spChg>
        <pc:spChg chg="add mod">
          <ac:chgData name="Patrick Petitclerc" userId="b1659467-f780-49a2-aff4-53c27a8e9850" providerId="ADAL" clId="{EE3F6CDA-638D-4A30-BEE2-B2909FC6AA5F}" dt="2025-04-24T21:51:17.151" v="963" actId="1076"/>
          <ac:spMkLst>
            <pc:docMk/>
            <pc:sldMk cId="1506692248" sldId="287"/>
            <ac:spMk id="14" creationId="{129CBB88-2C0E-ACC6-57FE-76FA18747712}"/>
          </ac:spMkLst>
        </pc:spChg>
        <pc:spChg chg="add mod">
          <ac:chgData name="Patrick Petitclerc" userId="b1659467-f780-49a2-aff4-53c27a8e9850" providerId="ADAL" clId="{EE3F6CDA-638D-4A30-BEE2-B2909FC6AA5F}" dt="2025-04-24T21:51:26.907" v="965" actId="1076"/>
          <ac:spMkLst>
            <pc:docMk/>
            <pc:sldMk cId="1506692248" sldId="287"/>
            <ac:spMk id="15" creationId="{BBD47A97-26B6-F4DC-F1EB-BBFEFF2FAD7C}"/>
          </ac:spMkLst>
        </pc:spChg>
        <pc:spChg chg="add mod">
          <ac:chgData name="Patrick Petitclerc" userId="b1659467-f780-49a2-aff4-53c27a8e9850" providerId="ADAL" clId="{EE3F6CDA-638D-4A30-BEE2-B2909FC6AA5F}" dt="2025-04-24T21:51:42.901" v="967" actId="1076"/>
          <ac:spMkLst>
            <pc:docMk/>
            <pc:sldMk cId="1506692248" sldId="287"/>
            <ac:spMk id="16" creationId="{DE1F2D8D-4164-7FCC-FAD0-97EEC6594576}"/>
          </ac:spMkLst>
        </pc:spChg>
        <pc:graphicFrameChg chg="mod">
          <ac:chgData name="Patrick Petitclerc" userId="b1659467-f780-49a2-aff4-53c27a8e9850" providerId="ADAL" clId="{EE3F6CDA-638D-4A30-BEE2-B2909FC6AA5F}" dt="2025-04-24T21:00:11.111" v="395" actId="1076"/>
          <ac:graphicFrameMkLst>
            <pc:docMk/>
            <pc:sldMk cId="1506692248" sldId="287"/>
            <ac:graphicFrameMk id="13" creationId="{AB8387B4-B3DB-F736-A234-A7F6D4094D1D}"/>
          </ac:graphicFrameMkLst>
        </pc:graphicFrameChg>
      </pc:sldChg>
      <pc:sldChg chg="addSp delSp modSp new mod">
        <pc:chgData name="Patrick Petitclerc" userId="b1659467-f780-49a2-aff4-53c27a8e9850" providerId="ADAL" clId="{EE3F6CDA-638D-4A30-BEE2-B2909FC6AA5F}" dt="2025-04-24T23:44:48.668" v="1285" actId="27918"/>
        <pc:sldMkLst>
          <pc:docMk/>
          <pc:sldMk cId="12912601" sldId="288"/>
        </pc:sldMkLst>
        <pc:spChg chg="add mod">
          <ac:chgData name="Patrick Petitclerc" userId="b1659467-f780-49a2-aff4-53c27a8e9850" providerId="ADAL" clId="{EE3F6CDA-638D-4A30-BEE2-B2909FC6AA5F}" dt="2025-04-24T21:09:44.439" v="582" actId="14100"/>
          <ac:spMkLst>
            <pc:docMk/>
            <pc:sldMk cId="12912601" sldId="288"/>
            <ac:spMk id="2" creationId="{D5FB8ABA-D289-C51B-8247-60C2C13BA83A}"/>
          </ac:spMkLst>
        </pc:spChg>
        <pc:spChg chg="add mod">
          <ac:chgData name="Patrick Petitclerc" userId="b1659467-f780-49a2-aff4-53c27a8e9850" providerId="ADAL" clId="{EE3F6CDA-638D-4A30-BEE2-B2909FC6AA5F}" dt="2025-04-24T21:11:57.157" v="633" actId="1076"/>
          <ac:spMkLst>
            <pc:docMk/>
            <pc:sldMk cId="12912601" sldId="288"/>
            <ac:spMk id="3" creationId="{7280A285-D5AB-8B2A-69B4-EDC59652114A}"/>
          </ac:spMkLst>
        </pc:spChg>
        <pc:spChg chg="add mod">
          <ac:chgData name="Patrick Petitclerc" userId="b1659467-f780-49a2-aff4-53c27a8e9850" providerId="ADAL" clId="{EE3F6CDA-638D-4A30-BEE2-B2909FC6AA5F}" dt="2025-04-24T20:19:37.063" v="141" actId="1076"/>
          <ac:spMkLst>
            <pc:docMk/>
            <pc:sldMk cId="12912601" sldId="288"/>
            <ac:spMk id="4" creationId="{333FF294-294E-EB14-EBCF-655ECA7AA507}"/>
          </ac:spMkLst>
        </pc:spChg>
        <pc:spChg chg="add mod">
          <ac:chgData name="Patrick Petitclerc" userId="b1659467-f780-49a2-aff4-53c27a8e9850" providerId="ADAL" clId="{EE3F6CDA-638D-4A30-BEE2-B2909FC6AA5F}" dt="2025-04-24T20:19:37.063" v="141" actId="1076"/>
          <ac:spMkLst>
            <pc:docMk/>
            <pc:sldMk cId="12912601" sldId="288"/>
            <ac:spMk id="5" creationId="{8CCDEE2E-EFAE-13EA-9E89-CCF1EE533F22}"/>
          </ac:spMkLst>
        </pc:spChg>
        <pc:spChg chg="add mod">
          <ac:chgData name="Patrick Petitclerc" userId="b1659467-f780-49a2-aff4-53c27a8e9850" providerId="ADAL" clId="{EE3F6CDA-638D-4A30-BEE2-B2909FC6AA5F}" dt="2025-04-24T21:12:00.156" v="634" actId="1076"/>
          <ac:spMkLst>
            <pc:docMk/>
            <pc:sldMk cId="12912601" sldId="288"/>
            <ac:spMk id="6" creationId="{F744997C-AD72-2DBE-BB16-0F6911965ABF}"/>
          </ac:spMkLst>
        </pc:spChg>
        <pc:spChg chg="add mod">
          <ac:chgData name="Patrick Petitclerc" userId="b1659467-f780-49a2-aff4-53c27a8e9850" providerId="ADAL" clId="{EE3F6CDA-638D-4A30-BEE2-B2909FC6AA5F}" dt="2025-04-24T21:12:03.958" v="635" actId="1076"/>
          <ac:spMkLst>
            <pc:docMk/>
            <pc:sldMk cId="12912601" sldId="288"/>
            <ac:spMk id="7" creationId="{43D70360-DEE6-BE5D-89F1-A7FFF69EF2CE}"/>
          </ac:spMkLst>
        </pc:spChg>
        <pc:spChg chg="add mod">
          <ac:chgData name="Patrick Petitclerc" userId="b1659467-f780-49a2-aff4-53c27a8e9850" providerId="ADAL" clId="{EE3F6CDA-638D-4A30-BEE2-B2909FC6AA5F}" dt="2025-04-24T21:12:07.206" v="636" actId="1076"/>
          <ac:spMkLst>
            <pc:docMk/>
            <pc:sldMk cId="12912601" sldId="288"/>
            <ac:spMk id="8" creationId="{96DC2F93-598A-F3CC-1B05-EA1145804EE5}"/>
          </ac:spMkLst>
        </pc:spChg>
        <pc:spChg chg="add mod">
          <ac:chgData name="Patrick Petitclerc" userId="b1659467-f780-49a2-aff4-53c27a8e9850" providerId="ADAL" clId="{EE3F6CDA-638D-4A30-BEE2-B2909FC6AA5F}" dt="2025-04-24T21:12:13.016" v="637" actId="1076"/>
          <ac:spMkLst>
            <pc:docMk/>
            <pc:sldMk cId="12912601" sldId="288"/>
            <ac:spMk id="9" creationId="{4F296A7F-2A4C-B58D-3A1D-05A73D545BCF}"/>
          </ac:spMkLst>
        </pc:spChg>
        <pc:spChg chg="add mod">
          <ac:chgData name="Patrick Petitclerc" userId="b1659467-f780-49a2-aff4-53c27a8e9850" providerId="ADAL" clId="{EE3F6CDA-638D-4A30-BEE2-B2909FC6AA5F}" dt="2025-04-24T21:12:17.117" v="638" actId="1076"/>
          <ac:spMkLst>
            <pc:docMk/>
            <pc:sldMk cId="12912601" sldId="288"/>
            <ac:spMk id="10" creationId="{E4533EB1-CC21-419F-F2F5-2EA32E9160A9}"/>
          </ac:spMkLst>
        </pc:spChg>
        <pc:spChg chg="add del mod">
          <ac:chgData name="Patrick Petitclerc" userId="b1659467-f780-49a2-aff4-53c27a8e9850" providerId="ADAL" clId="{EE3F6CDA-638D-4A30-BEE2-B2909FC6AA5F}" dt="2025-04-24T21:10:20.026" v="596" actId="478"/>
          <ac:spMkLst>
            <pc:docMk/>
            <pc:sldMk cId="12912601" sldId="288"/>
            <ac:spMk id="11" creationId="{8F03D9A0-E1FE-ADE7-E7A3-D52EE60E42D4}"/>
          </ac:spMkLst>
        </pc:spChg>
        <pc:spChg chg="del mod">
          <ac:chgData name="Patrick Petitclerc" userId="b1659467-f780-49a2-aff4-53c27a8e9850" providerId="ADAL" clId="{EE3F6CDA-638D-4A30-BEE2-B2909FC6AA5F}" dt="2025-04-24T21:11:13.745" v="618" actId="478"/>
          <ac:spMkLst>
            <pc:docMk/>
            <pc:sldMk cId="12912601" sldId="288"/>
            <ac:spMk id="12" creationId="{6E26DF3D-C5C7-7B90-B99A-1AE87F72737E}"/>
          </ac:spMkLst>
        </pc:spChg>
        <pc:spChg chg="add del mod">
          <ac:chgData name="Patrick Petitclerc" userId="b1659467-f780-49a2-aff4-53c27a8e9850" providerId="ADAL" clId="{EE3F6CDA-638D-4A30-BEE2-B2909FC6AA5F}" dt="2025-04-24T21:50:29.103" v="959" actId="478"/>
          <ac:spMkLst>
            <pc:docMk/>
            <pc:sldMk cId="12912601" sldId="288"/>
            <ac:spMk id="14" creationId="{BC133574-3DE1-90FE-4C7E-A4FCA0000664}"/>
          </ac:spMkLst>
        </pc:spChg>
        <pc:spChg chg="add mod">
          <ac:chgData name="Patrick Petitclerc" userId="b1659467-f780-49a2-aff4-53c27a8e9850" providerId="ADAL" clId="{EE3F6CDA-638D-4A30-BEE2-B2909FC6AA5F}" dt="2025-04-24T21:50:01.252" v="953" actId="1076"/>
          <ac:spMkLst>
            <pc:docMk/>
            <pc:sldMk cId="12912601" sldId="288"/>
            <ac:spMk id="15" creationId="{198EE2AC-49A1-645A-48C6-86A2D897C807}"/>
          </ac:spMkLst>
        </pc:spChg>
        <pc:spChg chg="add mod">
          <ac:chgData name="Patrick Petitclerc" userId="b1659467-f780-49a2-aff4-53c27a8e9850" providerId="ADAL" clId="{EE3F6CDA-638D-4A30-BEE2-B2909FC6AA5F}" dt="2025-04-24T21:50:16.159" v="955" actId="1076"/>
          <ac:spMkLst>
            <pc:docMk/>
            <pc:sldMk cId="12912601" sldId="288"/>
            <ac:spMk id="16" creationId="{DBE8754B-50E6-1B7D-DEED-20C8506C48C7}"/>
          </ac:spMkLst>
        </pc:spChg>
        <pc:spChg chg="add mod">
          <ac:chgData name="Patrick Petitclerc" userId="b1659467-f780-49a2-aff4-53c27a8e9850" providerId="ADAL" clId="{EE3F6CDA-638D-4A30-BEE2-B2909FC6AA5F}" dt="2025-04-24T21:50:26.990" v="958" actId="1076"/>
          <ac:spMkLst>
            <pc:docMk/>
            <pc:sldMk cId="12912601" sldId="288"/>
            <ac:spMk id="17" creationId="{B7114E96-DF2B-7503-43CD-4F05EB7A96AB}"/>
          </ac:spMkLst>
        </pc:spChg>
        <pc:graphicFrameChg chg="mod">
          <ac:chgData name="Patrick Petitclerc" userId="b1659467-f780-49a2-aff4-53c27a8e9850" providerId="ADAL" clId="{EE3F6CDA-638D-4A30-BEE2-B2909FC6AA5F}" dt="2025-04-24T21:11:47.077" v="632" actId="1076"/>
          <ac:graphicFrameMkLst>
            <pc:docMk/>
            <pc:sldMk cId="12912601" sldId="288"/>
            <ac:graphicFrameMk id="13" creationId="{5E0C9CAD-C1F9-8ABF-CA3C-FF2A8A669A8E}"/>
          </ac:graphicFrameMkLst>
        </pc:graphicFrameChg>
      </pc:sldChg>
      <pc:sldChg chg="addSp delSp modSp new mod">
        <pc:chgData name="Patrick Petitclerc" userId="b1659467-f780-49a2-aff4-53c27a8e9850" providerId="ADAL" clId="{EE3F6CDA-638D-4A30-BEE2-B2909FC6AA5F}" dt="2025-04-24T23:44:48.195" v="1284" actId="27918"/>
        <pc:sldMkLst>
          <pc:docMk/>
          <pc:sldMk cId="327230018" sldId="289"/>
        </pc:sldMkLst>
        <pc:spChg chg="add mod">
          <ac:chgData name="Patrick Petitclerc" userId="b1659467-f780-49a2-aff4-53c27a8e9850" providerId="ADAL" clId="{EE3F6CDA-638D-4A30-BEE2-B2909FC6AA5F}" dt="2025-04-24T21:45:23.406" v="924" actId="1076"/>
          <ac:spMkLst>
            <pc:docMk/>
            <pc:sldMk cId="327230018" sldId="289"/>
            <ac:spMk id="2" creationId="{DA82D666-1418-88A4-F5F1-C1268BB8AC38}"/>
          </ac:spMkLst>
        </pc:spChg>
        <pc:spChg chg="add mod">
          <ac:chgData name="Patrick Petitclerc" userId="b1659467-f780-49a2-aff4-53c27a8e9850" providerId="ADAL" clId="{EE3F6CDA-638D-4A30-BEE2-B2909FC6AA5F}" dt="2025-04-24T21:49:35.942" v="951" actId="1076"/>
          <ac:spMkLst>
            <pc:docMk/>
            <pc:sldMk cId="327230018" sldId="289"/>
            <ac:spMk id="3" creationId="{00251814-C801-F18B-2B01-E4EF6A881E15}"/>
          </ac:spMkLst>
        </pc:spChg>
        <pc:spChg chg="mod">
          <ac:chgData name="Patrick Petitclerc" userId="b1659467-f780-49a2-aff4-53c27a8e9850" providerId="ADAL" clId="{EE3F6CDA-638D-4A30-BEE2-B2909FC6AA5F}" dt="2025-04-24T21:37:28.440" v="824" actId="14100"/>
          <ac:spMkLst>
            <pc:docMk/>
            <pc:sldMk cId="327230018" sldId="289"/>
            <ac:spMk id="4" creationId="{F5181891-538F-78AC-535E-F8F9B1B3CA7C}"/>
          </ac:spMkLst>
        </pc:spChg>
        <pc:spChg chg="add mod">
          <ac:chgData name="Patrick Petitclerc" userId="b1659467-f780-49a2-aff4-53c27a8e9850" providerId="ADAL" clId="{EE3F6CDA-638D-4A30-BEE2-B2909FC6AA5F}" dt="2025-04-24T21:49:25.011" v="950" actId="1076"/>
          <ac:spMkLst>
            <pc:docMk/>
            <pc:sldMk cId="327230018" sldId="289"/>
            <ac:spMk id="5" creationId="{A6871E7A-21A0-4714-A462-BD5E70D31F49}"/>
          </ac:spMkLst>
        </pc:spChg>
        <pc:spChg chg="mod">
          <ac:chgData name="Patrick Petitclerc" userId="b1659467-f780-49a2-aff4-53c27a8e9850" providerId="ADAL" clId="{EE3F6CDA-638D-4A30-BEE2-B2909FC6AA5F}" dt="2025-04-24T21:49:35.942" v="951" actId="1076"/>
          <ac:spMkLst>
            <pc:docMk/>
            <pc:sldMk cId="327230018" sldId="289"/>
            <ac:spMk id="6" creationId="{715C99CC-68F0-9ED3-9AC1-68E16FC7F81B}"/>
          </ac:spMkLst>
        </pc:spChg>
        <pc:spChg chg="mod">
          <ac:chgData name="Patrick Petitclerc" userId="b1659467-f780-49a2-aff4-53c27a8e9850" providerId="ADAL" clId="{EE3F6CDA-638D-4A30-BEE2-B2909FC6AA5F}" dt="2025-04-24T21:49:35.942" v="951" actId="1076"/>
          <ac:spMkLst>
            <pc:docMk/>
            <pc:sldMk cId="327230018" sldId="289"/>
            <ac:spMk id="7" creationId="{8224F0A8-80D6-D4B4-86C6-6BD4ECF06EE6}"/>
          </ac:spMkLst>
        </pc:spChg>
        <pc:spChg chg="add mod">
          <ac:chgData name="Patrick Petitclerc" userId="b1659467-f780-49a2-aff4-53c27a8e9850" providerId="ADAL" clId="{EE3F6CDA-638D-4A30-BEE2-B2909FC6AA5F}" dt="2025-04-24T21:49:35.942" v="951" actId="1076"/>
          <ac:spMkLst>
            <pc:docMk/>
            <pc:sldMk cId="327230018" sldId="289"/>
            <ac:spMk id="8" creationId="{536FE224-EBC5-AEB5-A2C9-FB50C7A18F67}"/>
          </ac:spMkLst>
        </pc:spChg>
        <pc:spChg chg="add mod">
          <ac:chgData name="Patrick Petitclerc" userId="b1659467-f780-49a2-aff4-53c27a8e9850" providerId="ADAL" clId="{EE3F6CDA-638D-4A30-BEE2-B2909FC6AA5F}" dt="2025-04-24T21:49:35.942" v="951" actId="1076"/>
          <ac:spMkLst>
            <pc:docMk/>
            <pc:sldMk cId="327230018" sldId="289"/>
            <ac:spMk id="9" creationId="{919276DA-A48C-662E-5E1D-8298E85EDA6D}"/>
          </ac:spMkLst>
        </pc:spChg>
        <pc:spChg chg="add mod">
          <ac:chgData name="Patrick Petitclerc" userId="b1659467-f780-49a2-aff4-53c27a8e9850" providerId="ADAL" clId="{EE3F6CDA-638D-4A30-BEE2-B2909FC6AA5F}" dt="2025-04-24T21:45:23.406" v="924" actId="1076"/>
          <ac:spMkLst>
            <pc:docMk/>
            <pc:sldMk cId="327230018" sldId="289"/>
            <ac:spMk id="10" creationId="{DF72C692-ABAE-6EE3-22EC-88514C835558}"/>
          </ac:spMkLst>
        </pc:spChg>
        <pc:spChg chg="add del mod">
          <ac:chgData name="Patrick Petitclerc" userId="b1659467-f780-49a2-aff4-53c27a8e9850" providerId="ADAL" clId="{EE3F6CDA-638D-4A30-BEE2-B2909FC6AA5F}" dt="2025-04-24T21:49:35.942" v="951" actId="1076"/>
          <ac:spMkLst>
            <pc:docMk/>
            <pc:sldMk cId="327230018" sldId="289"/>
            <ac:spMk id="11" creationId="{8C8B4EA6-8DF4-6110-54D3-9C9EEEAF6F80}"/>
          </ac:spMkLst>
        </pc:spChg>
        <pc:spChg chg="add del mod">
          <ac:chgData name="Patrick Petitclerc" userId="b1659467-f780-49a2-aff4-53c27a8e9850" providerId="ADAL" clId="{EE3F6CDA-638D-4A30-BEE2-B2909FC6AA5F}" dt="2025-04-24T21:45:23.406" v="924" actId="1076"/>
          <ac:spMkLst>
            <pc:docMk/>
            <pc:sldMk cId="327230018" sldId="289"/>
            <ac:spMk id="12" creationId="{0A79209D-AD17-3117-D9E7-43353D8C5E69}"/>
          </ac:spMkLst>
        </pc:spChg>
        <pc:spChg chg="add mod">
          <ac:chgData name="Patrick Petitclerc" userId="b1659467-f780-49a2-aff4-53c27a8e9850" providerId="ADAL" clId="{EE3F6CDA-638D-4A30-BEE2-B2909FC6AA5F}" dt="2025-04-24T21:45:23.406" v="924" actId="1076"/>
          <ac:spMkLst>
            <pc:docMk/>
            <pc:sldMk cId="327230018" sldId="289"/>
            <ac:spMk id="14" creationId="{728977E0-5839-484A-9506-1D14394F43AD}"/>
          </ac:spMkLst>
        </pc:spChg>
        <pc:spChg chg="add mod">
          <ac:chgData name="Patrick Petitclerc" userId="b1659467-f780-49a2-aff4-53c27a8e9850" providerId="ADAL" clId="{EE3F6CDA-638D-4A30-BEE2-B2909FC6AA5F}" dt="2025-04-24T21:49:35.942" v="951" actId="1076"/>
          <ac:spMkLst>
            <pc:docMk/>
            <pc:sldMk cId="327230018" sldId="289"/>
            <ac:spMk id="15" creationId="{AE3EB4E7-F429-CD76-48AE-1F07C2F77110}"/>
          </ac:spMkLst>
        </pc:spChg>
        <pc:spChg chg="mod">
          <ac:chgData name="Patrick Petitclerc" userId="b1659467-f780-49a2-aff4-53c27a8e9850" providerId="ADAL" clId="{EE3F6CDA-638D-4A30-BEE2-B2909FC6AA5F}" dt="2025-04-24T21:41:57.640" v="890" actId="20577"/>
          <ac:spMkLst>
            <pc:docMk/>
            <pc:sldMk cId="327230018" sldId="289"/>
            <ac:spMk id="16" creationId="{903116C5-E05E-CFA5-80B8-70A0FD85A127}"/>
          </ac:spMkLst>
        </pc:spChg>
        <pc:spChg chg="add mod">
          <ac:chgData name="Patrick Petitclerc" userId="b1659467-f780-49a2-aff4-53c27a8e9850" providerId="ADAL" clId="{EE3F6CDA-638D-4A30-BEE2-B2909FC6AA5F}" dt="2025-04-24T21:49:35.942" v="951" actId="1076"/>
          <ac:spMkLst>
            <pc:docMk/>
            <pc:sldMk cId="327230018" sldId="289"/>
            <ac:spMk id="17" creationId="{93D707ED-4BB8-1872-8251-608F5D99FE00}"/>
          </ac:spMkLst>
        </pc:spChg>
        <pc:spChg chg="add mod">
          <ac:chgData name="Patrick Petitclerc" userId="b1659467-f780-49a2-aff4-53c27a8e9850" providerId="ADAL" clId="{EE3F6CDA-638D-4A30-BEE2-B2909FC6AA5F}" dt="2025-04-24T21:48:38.310" v="942" actId="1076"/>
          <ac:spMkLst>
            <pc:docMk/>
            <pc:sldMk cId="327230018" sldId="289"/>
            <ac:spMk id="18" creationId="{B256612F-4BA7-94A1-47D2-36127B1A2B17}"/>
          </ac:spMkLst>
        </pc:spChg>
        <pc:spChg chg="add mod">
          <ac:chgData name="Patrick Petitclerc" userId="b1659467-f780-49a2-aff4-53c27a8e9850" providerId="ADAL" clId="{EE3F6CDA-638D-4A30-BEE2-B2909FC6AA5F}" dt="2025-04-24T21:49:35.942" v="951" actId="1076"/>
          <ac:spMkLst>
            <pc:docMk/>
            <pc:sldMk cId="327230018" sldId="289"/>
            <ac:spMk id="19" creationId="{C9238874-34FB-B110-A988-29B10E070AF7}"/>
          </ac:spMkLst>
        </pc:spChg>
        <pc:spChg chg="add mod">
          <ac:chgData name="Patrick Petitclerc" userId="b1659467-f780-49a2-aff4-53c27a8e9850" providerId="ADAL" clId="{EE3F6CDA-638D-4A30-BEE2-B2909FC6AA5F}" dt="2025-04-24T21:49:35.942" v="951" actId="1076"/>
          <ac:spMkLst>
            <pc:docMk/>
            <pc:sldMk cId="327230018" sldId="289"/>
            <ac:spMk id="20" creationId="{B37F8C73-9002-29D6-D0F2-CDA971B20A92}"/>
          </ac:spMkLst>
        </pc:spChg>
        <pc:graphicFrameChg chg="mod">
          <ac:chgData name="Patrick Petitclerc" userId="b1659467-f780-49a2-aff4-53c27a8e9850" providerId="ADAL" clId="{EE3F6CDA-638D-4A30-BEE2-B2909FC6AA5F}" dt="2025-04-24T21:58:57.381" v="990" actId="1076"/>
          <ac:graphicFrameMkLst>
            <pc:docMk/>
            <pc:sldMk cId="327230018" sldId="289"/>
            <ac:graphicFrameMk id="13" creationId="{2D9C5243-B805-3347-F169-B4071F437957}"/>
          </ac:graphicFrameMkLst>
        </pc:graphicFrameChg>
      </pc:sldChg>
      <pc:sldChg chg="addSp delSp modSp new mod">
        <pc:chgData name="Patrick Petitclerc" userId="b1659467-f780-49a2-aff4-53c27a8e9850" providerId="ADAL" clId="{EE3F6CDA-638D-4A30-BEE2-B2909FC6AA5F}" dt="2025-04-24T23:18:22.309" v="1089" actId="1076"/>
        <pc:sldMkLst>
          <pc:docMk/>
          <pc:sldMk cId="3493940861" sldId="290"/>
        </pc:sldMkLst>
        <pc:spChg chg="add mod">
          <ac:chgData name="Patrick Petitclerc" userId="b1659467-f780-49a2-aff4-53c27a8e9850" providerId="ADAL" clId="{EE3F6CDA-638D-4A30-BEE2-B2909FC6AA5F}" dt="2025-04-24T23:18:22.309" v="1089" actId="1076"/>
          <ac:spMkLst>
            <pc:docMk/>
            <pc:sldMk cId="3493940861" sldId="290"/>
            <ac:spMk id="5" creationId="{A98E1BFE-4BC7-ECF1-B388-1A0123E14273}"/>
          </ac:spMkLst>
        </pc:spChg>
        <pc:spChg chg="add mod">
          <ac:chgData name="Patrick Petitclerc" userId="b1659467-f780-49a2-aff4-53c27a8e9850" providerId="ADAL" clId="{EE3F6CDA-638D-4A30-BEE2-B2909FC6AA5F}" dt="2025-04-24T23:18:22.309" v="1089" actId="1076"/>
          <ac:spMkLst>
            <pc:docMk/>
            <pc:sldMk cId="3493940861" sldId="290"/>
            <ac:spMk id="6" creationId="{FFA8E2BF-281E-3B42-1918-9A8D3485C3EA}"/>
          </ac:spMkLst>
        </pc:spChg>
        <pc:graphicFrameChg chg="add del mod">
          <ac:chgData name="Patrick Petitclerc" userId="b1659467-f780-49a2-aff4-53c27a8e9850" providerId="ADAL" clId="{EE3F6CDA-638D-4A30-BEE2-B2909FC6AA5F}" dt="2025-04-24T23:13:54.657" v="1002" actId="478"/>
          <ac:graphicFrameMkLst>
            <pc:docMk/>
            <pc:sldMk cId="3493940861" sldId="290"/>
            <ac:graphicFrameMk id="2" creationId="{AF12E120-35E9-56B3-8A32-587DA7C0023E}"/>
          </ac:graphicFrameMkLst>
        </pc:graphicFrameChg>
        <pc:graphicFrameChg chg="add del mod">
          <ac:chgData name="Patrick Petitclerc" userId="b1659467-f780-49a2-aff4-53c27a8e9850" providerId="ADAL" clId="{EE3F6CDA-638D-4A30-BEE2-B2909FC6AA5F}" dt="2025-04-24T23:14:39.986" v="1004" actId="478"/>
          <ac:graphicFrameMkLst>
            <pc:docMk/>
            <pc:sldMk cId="3493940861" sldId="290"/>
            <ac:graphicFrameMk id="3" creationId="{8B49E2D9-1259-0646-78E1-7A0EAB1778C9}"/>
          </ac:graphicFrameMkLst>
        </pc:graphicFrameChg>
        <pc:graphicFrameChg chg="add mod">
          <ac:chgData name="Patrick Petitclerc" userId="b1659467-f780-49a2-aff4-53c27a8e9850" providerId="ADAL" clId="{EE3F6CDA-638D-4A30-BEE2-B2909FC6AA5F}" dt="2025-04-24T23:14:57.016" v="1007" actId="1076"/>
          <ac:graphicFrameMkLst>
            <pc:docMk/>
            <pc:sldMk cId="3493940861" sldId="290"/>
            <ac:graphicFrameMk id="4" creationId="{948FE800-9870-BBD8-59CD-AC41F8334A66}"/>
          </ac:graphicFrameMkLst>
        </pc:graphicFrameChg>
      </pc:sldChg>
      <pc:sldChg chg="addSp delSp modSp new mod">
        <pc:chgData name="Patrick Petitclerc" userId="b1659467-f780-49a2-aff4-53c27a8e9850" providerId="ADAL" clId="{EE3F6CDA-638D-4A30-BEE2-B2909FC6AA5F}" dt="2025-04-24T23:22:07.745" v="1099" actId="1076"/>
        <pc:sldMkLst>
          <pc:docMk/>
          <pc:sldMk cId="1852111406" sldId="291"/>
        </pc:sldMkLst>
        <pc:spChg chg="add mod">
          <ac:chgData name="Patrick Petitclerc" userId="b1659467-f780-49a2-aff4-53c27a8e9850" providerId="ADAL" clId="{EE3F6CDA-638D-4A30-BEE2-B2909FC6AA5F}" dt="2025-04-24T23:18:58.044" v="1090"/>
          <ac:spMkLst>
            <pc:docMk/>
            <pc:sldMk cId="1852111406" sldId="291"/>
            <ac:spMk id="4" creationId="{28338834-24F2-F2DF-4ABA-2D6A71AE0FED}"/>
          </ac:spMkLst>
        </pc:spChg>
        <pc:spChg chg="add mod">
          <ac:chgData name="Patrick Petitclerc" userId="b1659467-f780-49a2-aff4-53c27a8e9850" providerId="ADAL" clId="{EE3F6CDA-638D-4A30-BEE2-B2909FC6AA5F}" dt="2025-04-24T23:18:58.044" v="1090"/>
          <ac:spMkLst>
            <pc:docMk/>
            <pc:sldMk cId="1852111406" sldId="291"/>
            <ac:spMk id="5" creationId="{CA9DC0CB-985F-A345-E4F2-0923A1936D28}"/>
          </ac:spMkLst>
        </pc:spChg>
        <pc:graphicFrameChg chg="add del mod">
          <ac:chgData name="Patrick Petitclerc" userId="b1659467-f780-49a2-aff4-53c27a8e9850" providerId="ADAL" clId="{EE3F6CDA-638D-4A30-BEE2-B2909FC6AA5F}" dt="2025-04-24T23:19:00.069" v="1091" actId="478"/>
          <ac:graphicFrameMkLst>
            <pc:docMk/>
            <pc:sldMk cId="1852111406" sldId="291"/>
            <ac:graphicFrameMk id="2" creationId="{CE294436-34C0-00B3-1DE4-87AFF633EA2B}"/>
          </ac:graphicFrameMkLst>
        </pc:graphicFrameChg>
        <pc:graphicFrameChg chg="add del mod">
          <ac:chgData name="Patrick Petitclerc" userId="b1659467-f780-49a2-aff4-53c27a8e9850" providerId="ADAL" clId="{EE3F6CDA-638D-4A30-BEE2-B2909FC6AA5F}" dt="2025-04-24T23:19:02.204" v="1092" actId="478"/>
          <ac:graphicFrameMkLst>
            <pc:docMk/>
            <pc:sldMk cId="1852111406" sldId="291"/>
            <ac:graphicFrameMk id="3" creationId="{117BDF56-5AB2-FAF9-7066-5A6AF45E1E33}"/>
          </ac:graphicFrameMkLst>
        </pc:graphicFrameChg>
        <pc:graphicFrameChg chg="add del mod">
          <ac:chgData name="Patrick Petitclerc" userId="b1659467-f780-49a2-aff4-53c27a8e9850" providerId="ADAL" clId="{EE3F6CDA-638D-4A30-BEE2-B2909FC6AA5F}" dt="2025-04-24T23:21:49.814" v="1097" actId="478"/>
          <ac:graphicFrameMkLst>
            <pc:docMk/>
            <pc:sldMk cId="1852111406" sldId="291"/>
            <ac:graphicFrameMk id="6" creationId="{BF7D5AD5-6436-1ADA-FCB7-FC8753396032}"/>
          </ac:graphicFrameMkLst>
        </pc:graphicFrameChg>
        <pc:graphicFrameChg chg="add mod">
          <ac:chgData name="Patrick Petitclerc" userId="b1659467-f780-49a2-aff4-53c27a8e9850" providerId="ADAL" clId="{EE3F6CDA-638D-4A30-BEE2-B2909FC6AA5F}" dt="2025-04-24T23:22:07.745" v="1099" actId="1076"/>
          <ac:graphicFrameMkLst>
            <pc:docMk/>
            <pc:sldMk cId="1852111406" sldId="291"/>
            <ac:graphicFrameMk id="7" creationId="{C57DBD68-459E-EED0-60D3-44CA3AC75FB0}"/>
          </ac:graphicFrameMkLst>
        </pc:graphicFrameChg>
      </pc:sldChg>
      <pc:sldChg chg="addSp delSp modSp new mod">
        <pc:chgData name="Patrick Petitclerc" userId="b1659467-f780-49a2-aff4-53c27a8e9850" providerId="ADAL" clId="{EE3F6CDA-638D-4A30-BEE2-B2909FC6AA5F}" dt="2025-04-24T23:44:37.534" v="1283" actId="20577"/>
        <pc:sldMkLst>
          <pc:docMk/>
          <pc:sldMk cId="1449036869" sldId="292"/>
        </pc:sldMkLst>
        <pc:spChg chg="add mod">
          <ac:chgData name="Patrick Petitclerc" userId="b1659467-f780-49a2-aff4-53c27a8e9850" providerId="ADAL" clId="{EE3F6CDA-638D-4A30-BEE2-B2909FC6AA5F}" dt="2025-04-24T20:20:59.982" v="152"/>
          <ac:spMkLst>
            <pc:docMk/>
            <pc:sldMk cId="1449036869" sldId="292"/>
            <ac:spMk id="3" creationId="{77F80B71-7E65-4705-1222-4F4C89852738}"/>
          </ac:spMkLst>
        </pc:spChg>
        <pc:spChg chg="add mod">
          <ac:chgData name="Patrick Petitclerc" userId="b1659467-f780-49a2-aff4-53c27a8e9850" providerId="ADAL" clId="{EE3F6CDA-638D-4A30-BEE2-B2909FC6AA5F}" dt="2025-04-24T23:44:37.534" v="1283" actId="20577"/>
          <ac:spMkLst>
            <pc:docMk/>
            <pc:sldMk cId="1449036869" sldId="292"/>
            <ac:spMk id="4" creationId="{BCB9349E-1205-0605-0ED5-C39797567F74}"/>
          </ac:spMkLst>
        </pc:spChg>
        <pc:spChg chg="add mod">
          <ac:chgData name="Patrick Petitclerc" userId="b1659467-f780-49a2-aff4-53c27a8e9850" providerId="ADAL" clId="{EE3F6CDA-638D-4A30-BEE2-B2909FC6AA5F}" dt="2025-04-24T20:20:59.982" v="152"/>
          <ac:spMkLst>
            <pc:docMk/>
            <pc:sldMk cId="1449036869" sldId="292"/>
            <ac:spMk id="6" creationId="{D21B0D57-B086-132C-AB74-2197BD2EE4AB}"/>
          </ac:spMkLst>
        </pc:spChg>
        <pc:picChg chg="add mod">
          <ac:chgData name="Patrick Petitclerc" userId="b1659467-f780-49a2-aff4-53c27a8e9850" providerId="ADAL" clId="{EE3F6CDA-638D-4A30-BEE2-B2909FC6AA5F}" dt="2025-04-24T20:20:59.982" v="152"/>
          <ac:picMkLst>
            <pc:docMk/>
            <pc:sldMk cId="1449036869" sldId="292"/>
            <ac:picMk id="2" creationId="{F82EF5E8-3E33-752E-51EB-C7A87AC0B3EF}"/>
          </ac:picMkLst>
        </pc:picChg>
        <pc:picChg chg="add mod">
          <ac:chgData name="Patrick Petitclerc" userId="b1659467-f780-49a2-aff4-53c27a8e9850" providerId="ADAL" clId="{EE3F6CDA-638D-4A30-BEE2-B2909FC6AA5F}" dt="2025-04-24T23:23:21.678" v="1105" actId="1076"/>
          <ac:picMkLst>
            <pc:docMk/>
            <pc:sldMk cId="1449036869" sldId="292"/>
            <ac:picMk id="5" creationId="{EFA73BED-C076-32FE-A23F-FDBB05DA8672}"/>
          </ac:picMkLst>
        </pc:picChg>
        <pc:picChg chg="add del mod">
          <ac:chgData name="Patrick Petitclerc" userId="b1659467-f780-49a2-aff4-53c27a8e9850" providerId="ADAL" clId="{EE3F6CDA-638D-4A30-BEE2-B2909FC6AA5F}" dt="2025-04-24T23:23:00.903" v="1102" actId="478"/>
          <ac:picMkLst>
            <pc:docMk/>
            <pc:sldMk cId="1449036869" sldId="292"/>
            <ac:picMk id="7" creationId="{6B1ADD80-E590-0024-DBC8-BD1EB96F0D2C}"/>
          </ac:picMkLst>
        </pc:picChg>
        <pc:picChg chg="add del mod">
          <ac:chgData name="Patrick Petitclerc" userId="b1659467-f780-49a2-aff4-53c27a8e9850" providerId="ADAL" clId="{EE3F6CDA-638D-4A30-BEE2-B2909FC6AA5F}" dt="2025-04-24T23:23:02.513" v="1103" actId="478"/>
          <ac:picMkLst>
            <pc:docMk/>
            <pc:sldMk cId="1449036869" sldId="292"/>
            <ac:picMk id="8" creationId="{D6885D6A-11F6-A54B-90DF-A354C2337F49}"/>
          </ac:picMkLst>
        </pc:picChg>
        <pc:picChg chg="add mod">
          <ac:chgData name="Patrick Petitclerc" userId="b1659467-f780-49a2-aff4-53c27a8e9850" providerId="ADAL" clId="{EE3F6CDA-638D-4A30-BEE2-B2909FC6AA5F}" dt="2025-04-24T23:23:14.046" v="1104" actId="1076"/>
          <ac:picMkLst>
            <pc:docMk/>
            <pc:sldMk cId="1449036869" sldId="292"/>
            <ac:picMk id="9" creationId="{ABB3C808-4AF6-ACE9-77DB-18867E9D2ACE}"/>
          </ac:picMkLst>
        </pc:picChg>
        <pc:picChg chg="add mod">
          <ac:chgData name="Patrick Petitclerc" userId="b1659467-f780-49a2-aff4-53c27a8e9850" providerId="ADAL" clId="{EE3F6CDA-638D-4A30-BEE2-B2909FC6AA5F}" dt="2025-04-24T23:23:14.046" v="1104" actId="1076"/>
          <ac:picMkLst>
            <pc:docMk/>
            <pc:sldMk cId="1449036869" sldId="292"/>
            <ac:picMk id="10" creationId="{409C1156-3B8C-0EE6-E574-03A57C90AF1F}"/>
          </ac:picMkLst>
        </pc:picChg>
      </pc:sldChg>
      <pc:sldChg chg="addSp modSp new mod ord">
        <pc:chgData name="Patrick Petitclerc" userId="b1659467-f780-49a2-aff4-53c27a8e9850" providerId="ADAL" clId="{EE3F6CDA-638D-4A30-BEE2-B2909FC6AA5F}" dt="2025-04-24T21:01:06.009" v="398" actId="1076"/>
        <pc:sldMkLst>
          <pc:docMk/>
          <pc:sldMk cId="3169008448" sldId="293"/>
        </pc:sldMkLst>
        <pc:spChg chg="add mod">
          <ac:chgData name="Patrick Petitclerc" userId="b1659467-f780-49a2-aff4-53c27a8e9850" providerId="ADAL" clId="{EE3F6CDA-638D-4A30-BEE2-B2909FC6AA5F}" dt="2025-04-24T21:01:04.871" v="397" actId="1076"/>
          <ac:spMkLst>
            <pc:docMk/>
            <pc:sldMk cId="3169008448" sldId="293"/>
            <ac:spMk id="2" creationId="{600F7F6D-03AA-62FB-093A-BC69617806A8}"/>
          </ac:spMkLst>
        </pc:spChg>
        <pc:spChg chg="add mod">
          <ac:chgData name="Patrick Petitclerc" userId="b1659467-f780-49a2-aff4-53c27a8e9850" providerId="ADAL" clId="{EE3F6CDA-638D-4A30-BEE2-B2909FC6AA5F}" dt="2025-04-24T21:01:06.009" v="398" actId="1076"/>
          <ac:spMkLst>
            <pc:docMk/>
            <pc:sldMk cId="3169008448" sldId="293"/>
            <ac:spMk id="3" creationId="{4A1F2AE9-0B79-C957-67C0-4A4ECCB4948A}"/>
          </ac:spMkLst>
        </pc:spChg>
        <pc:spChg chg="add mod">
          <ac:chgData name="Patrick Petitclerc" userId="b1659467-f780-49a2-aff4-53c27a8e9850" providerId="ADAL" clId="{EE3F6CDA-638D-4A30-BEE2-B2909FC6AA5F}" dt="2025-04-24T21:01:04.871" v="397" actId="1076"/>
          <ac:spMkLst>
            <pc:docMk/>
            <pc:sldMk cId="3169008448" sldId="293"/>
            <ac:spMk id="4" creationId="{0E12C429-F936-4552-2406-000090820BAC}"/>
          </ac:spMkLst>
        </pc:spChg>
        <pc:spChg chg="mod">
          <ac:chgData name="Patrick Petitclerc" userId="b1659467-f780-49a2-aff4-53c27a8e9850" providerId="ADAL" clId="{EE3F6CDA-638D-4A30-BEE2-B2909FC6AA5F}" dt="2025-04-24T21:01:06.009" v="398" actId="1076"/>
          <ac:spMkLst>
            <pc:docMk/>
            <pc:sldMk cId="3169008448" sldId="293"/>
            <ac:spMk id="6" creationId="{1FC2B3B7-5D82-CF97-B89F-5FDCE70590A7}"/>
          </ac:spMkLst>
        </pc:spChg>
        <pc:spChg chg="add mod">
          <ac:chgData name="Patrick Petitclerc" userId="b1659467-f780-49a2-aff4-53c27a8e9850" providerId="ADAL" clId="{EE3F6CDA-638D-4A30-BEE2-B2909FC6AA5F}" dt="2025-04-24T21:01:06.009" v="398" actId="1076"/>
          <ac:spMkLst>
            <pc:docMk/>
            <pc:sldMk cId="3169008448" sldId="293"/>
            <ac:spMk id="7" creationId="{04BE00E9-3413-69F6-34F3-FBD36C184490}"/>
          </ac:spMkLst>
        </pc:spChg>
        <pc:spChg chg="add mod">
          <ac:chgData name="Patrick Petitclerc" userId="b1659467-f780-49a2-aff4-53c27a8e9850" providerId="ADAL" clId="{EE3F6CDA-638D-4A30-BEE2-B2909FC6AA5F}" dt="2025-04-24T21:01:04.871" v="397" actId="1076"/>
          <ac:spMkLst>
            <pc:docMk/>
            <pc:sldMk cId="3169008448" sldId="293"/>
            <ac:spMk id="8" creationId="{5B8A995E-3C1D-53F5-DBEE-41B372CD0A69}"/>
          </ac:spMkLst>
        </pc:spChg>
        <pc:spChg chg="mod">
          <ac:chgData name="Patrick Petitclerc" userId="b1659467-f780-49a2-aff4-53c27a8e9850" providerId="ADAL" clId="{EE3F6CDA-638D-4A30-BEE2-B2909FC6AA5F}" dt="2025-04-24T20:35:12.910" v="298" actId="1076"/>
          <ac:spMkLst>
            <pc:docMk/>
            <pc:sldMk cId="3169008448" sldId="293"/>
            <ac:spMk id="9" creationId="{1AB0C3A2-BD74-FEE5-ED84-DA37E200E0FA}"/>
          </ac:spMkLst>
        </pc:spChg>
        <pc:spChg chg="add mod">
          <ac:chgData name="Patrick Petitclerc" userId="b1659467-f780-49a2-aff4-53c27a8e9850" providerId="ADAL" clId="{EE3F6CDA-638D-4A30-BEE2-B2909FC6AA5F}" dt="2025-04-24T21:01:06.009" v="398" actId="1076"/>
          <ac:spMkLst>
            <pc:docMk/>
            <pc:sldMk cId="3169008448" sldId="293"/>
            <ac:spMk id="10" creationId="{DA40FB5A-B746-8269-55DE-2EF3182766F6}"/>
          </ac:spMkLst>
        </pc:spChg>
        <pc:spChg chg="add mod">
          <ac:chgData name="Patrick Petitclerc" userId="b1659467-f780-49a2-aff4-53c27a8e9850" providerId="ADAL" clId="{EE3F6CDA-638D-4A30-BEE2-B2909FC6AA5F}" dt="2025-04-24T21:01:06.009" v="398" actId="1076"/>
          <ac:spMkLst>
            <pc:docMk/>
            <pc:sldMk cId="3169008448" sldId="293"/>
            <ac:spMk id="11" creationId="{784D84CF-47CD-E83B-B5BF-6B8CF63B3FE4}"/>
          </ac:spMkLst>
        </pc:spChg>
        <pc:spChg chg="mod">
          <ac:chgData name="Patrick Petitclerc" userId="b1659467-f780-49a2-aff4-53c27a8e9850" providerId="ADAL" clId="{EE3F6CDA-638D-4A30-BEE2-B2909FC6AA5F}" dt="2025-04-24T21:01:06.009" v="398" actId="1076"/>
          <ac:spMkLst>
            <pc:docMk/>
            <pc:sldMk cId="3169008448" sldId="293"/>
            <ac:spMk id="12" creationId="{FA239276-2427-9A5B-D2DA-12486B80FD9F}"/>
          </ac:spMkLst>
        </pc:spChg>
        <pc:spChg chg="add mod">
          <ac:chgData name="Patrick Petitclerc" userId="b1659467-f780-49a2-aff4-53c27a8e9850" providerId="ADAL" clId="{EE3F6CDA-638D-4A30-BEE2-B2909FC6AA5F}" dt="2025-04-24T21:01:06.009" v="398" actId="1076"/>
          <ac:spMkLst>
            <pc:docMk/>
            <pc:sldMk cId="3169008448" sldId="293"/>
            <ac:spMk id="13" creationId="{EAA22FDB-8BDC-26B5-E8B6-966277A79041}"/>
          </ac:spMkLst>
        </pc:spChg>
        <pc:spChg chg="mod">
          <ac:chgData name="Patrick Petitclerc" userId="b1659467-f780-49a2-aff4-53c27a8e9850" providerId="ADAL" clId="{EE3F6CDA-638D-4A30-BEE2-B2909FC6AA5F}" dt="2025-04-24T20:34:53.981" v="297" actId="1076"/>
          <ac:spMkLst>
            <pc:docMk/>
            <pc:sldMk cId="3169008448" sldId="293"/>
            <ac:spMk id="14" creationId="{27816288-FD6D-E819-2ABA-1DA74DEB40CE}"/>
          </ac:spMkLst>
        </pc:spChg>
        <pc:spChg chg="mod">
          <ac:chgData name="Patrick Petitclerc" userId="b1659467-f780-49a2-aff4-53c27a8e9850" providerId="ADAL" clId="{EE3F6CDA-638D-4A30-BEE2-B2909FC6AA5F}" dt="2025-04-24T21:01:06.009" v="398" actId="1076"/>
          <ac:spMkLst>
            <pc:docMk/>
            <pc:sldMk cId="3169008448" sldId="293"/>
            <ac:spMk id="15" creationId="{182D62F7-58F6-187E-3CC2-AFA49C23C811}"/>
          </ac:spMkLst>
        </pc:spChg>
        <pc:spChg chg="add mod">
          <ac:chgData name="Patrick Petitclerc" userId="b1659467-f780-49a2-aff4-53c27a8e9850" providerId="ADAL" clId="{EE3F6CDA-638D-4A30-BEE2-B2909FC6AA5F}" dt="2025-04-24T21:01:06.009" v="398" actId="1076"/>
          <ac:spMkLst>
            <pc:docMk/>
            <pc:sldMk cId="3169008448" sldId="293"/>
            <ac:spMk id="16" creationId="{07338210-466E-60BE-4A64-F50533031A8E}"/>
          </ac:spMkLst>
        </pc:spChg>
        <pc:spChg chg="add mod">
          <ac:chgData name="Patrick Petitclerc" userId="b1659467-f780-49a2-aff4-53c27a8e9850" providerId="ADAL" clId="{EE3F6CDA-638D-4A30-BEE2-B2909FC6AA5F}" dt="2025-04-24T21:01:06.009" v="398" actId="1076"/>
          <ac:spMkLst>
            <pc:docMk/>
            <pc:sldMk cId="3169008448" sldId="293"/>
            <ac:spMk id="17" creationId="{EA50D600-19F8-8ADF-675F-6B918CA3A407}"/>
          </ac:spMkLst>
        </pc:spChg>
        <pc:graphicFrameChg chg="add mod">
          <ac:chgData name="Patrick Petitclerc" userId="b1659467-f780-49a2-aff4-53c27a8e9850" providerId="ADAL" clId="{EE3F6CDA-638D-4A30-BEE2-B2909FC6AA5F}" dt="2025-04-24T20:31:37.332" v="251"/>
          <ac:graphicFrameMkLst>
            <pc:docMk/>
            <pc:sldMk cId="3169008448" sldId="293"/>
            <ac:graphicFrameMk id="18" creationId="{FC3DBE68-9DA7-E2BE-0287-D719356D8314}"/>
          </ac:graphicFrameMkLst>
        </pc:graphicFrameChg>
      </pc:sldChg>
      <pc:sldChg chg="addSp modSp new mod ord">
        <pc:chgData name="Patrick Petitclerc" userId="b1659467-f780-49a2-aff4-53c27a8e9850" providerId="ADAL" clId="{EE3F6CDA-638D-4A30-BEE2-B2909FC6AA5F}" dt="2025-04-25T12:53:19.245" v="1291"/>
        <pc:sldMkLst>
          <pc:docMk/>
          <pc:sldMk cId="2925867181" sldId="294"/>
        </pc:sldMkLst>
        <pc:graphicFrameChg chg="add mod">
          <ac:chgData name="Patrick Petitclerc" userId="b1659467-f780-49a2-aff4-53c27a8e9850" providerId="ADAL" clId="{EE3F6CDA-638D-4A30-BEE2-B2909FC6AA5F}" dt="2025-04-24T21:25:52.737" v="815"/>
          <ac:graphicFrameMkLst>
            <pc:docMk/>
            <pc:sldMk cId="2925867181" sldId="294"/>
            <ac:graphicFrameMk id="2" creationId="{A134CCFE-C70C-F662-B62B-924389E0454A}"/>
          </ac:graphicFrameMkLst>
        </pc:graphicFrameChg>
        <pc:graphicFrameChg chg="add mod">
          <ac:chgData name="Patrick Petitclerc" userId="b1659467-f780-49a2-aff4-53c27a8e9850" providerId="ADAL" clId="{EE3F6CDA-638D-4A30-BEE2-B2909FC6AA5F}" dt="2025-04-25T12:53:19.245" v="1291"/>
          <ac:graphicFrameMkLst>
            <pc:docMk/>
            <pc:sldMk cId="2925867181" sldId="294"/>
            <ac:graphicFrameMk id="3" creationId="{3D8135A9-E0C8-C3A6-24F0-274EF04AA7AE}"/>
          </ac:graphicFrameMkLst>
        </pc:graphicFrameChg>
      </pc:sldChg>
      <pc:sldChg chg="addSp delSp modSp new mod ord">
        <pc:chgData name="Patrick Petitclerc" userId="b1659467-f780-49a2-aff4-53c27a8e9850" providerId="ADAL" clId="{EE3F6CDA-638D-4A30-BEE2-B2909FC6AA5F}" dt="2025-04-24T21:08:34.718" v="581" actId="1076"/>
        <pc:sldMkLst>
          <pc:docMk/>
          <pc:sldMk cId="2322613479" sldId="295"/>
        </pc:sldMkLst>
        <pc:spChg chg="add mod">
          <ac:chgData name="Patrick Petitclerc" userId="b1659467-f780-49a2-aff4-53c27a8e9850" providerId="ADAL" clId="{EE3F6CDA-638D-4A30-BEE2-B2909FC6AA5F}" dt="2025-04-24T21:08:19.183" v="579" actId="1076"/>
          <ac:spMkLst>
            <pc:docMk/>
            <pc:sldMk cId="2322613479" sldId="295"/>
            <ac:spMk id="2" creationId="{A27AA0C7-7C27-EDD9-5B21-8B22B9CA622B}"/>
          </ac:spMkLst>
        </pc:spChg>
        <pc:spChg chg="add mod">
          <ac:chgData name="Patrick Petitclerc" userId="b1659467-f780-49a2-aff4-53c27a8e9850" providerId="ADAL" clId="{EE3F6CDA-638D-4A30-BEE2-B2909FC6AA5F}" dt="2025-04-24T21:08:19.183" v="579" actId="1076"/>
          <ac:spMkLst>
            <pc:docMk/>
            <pc:sldMk cId="2322613479" sldId="295"/>
            <ac:spMk id="3" creationId="{8491E8FF-19EE-F8FB-63EF-B91A5A48C3E6}"/>
          </ac:spMkLst>
        </pc:spChg>
        <pc:spChg chg="mod">
          <ac:chgData name="Patrick Petitclerc" userId="b1659467-f780-49a2-aff4-53c27a8e9850" providerId="ADAL" clId="{EE3F6CDA-638D-4A30-BEE2-B2909FC6AA5F}" dt="2025-04-24T21:08:26.726" v="580" actId="1076"/>
          <ac:spMkLst>
            <pc:docMk/>
            <pc:sldMk cId="2322613479" sldId="295"/>
            <ac:spMk id="4" creationId="{D174CAEF-6DDD-7F77-BED6-335123C0A646}"/>
          </ac:spMkLst>
        </pc:spChg>
        <pc:spChg chg="mod">
          <ac:chgData name="Patrick Petitclerc" userId="b1659467-f780-49a2-aff4-53c27a8e9850" providerId="ADAL" clId="{EE3F6CDA-638D-4A30-BEE2-B2909FC6AA5F}" dt="2025-04-24T21:08:34.718" v="581" actId="1076"/>
          <ac:spMkLst>
            <pc:docMk/>
            <pc:sldMk cId="2322613479" sldId="295"/>
            <ac:spMk id="5" creationId="{C0A74B86-D141-0A3E-9834-C62A28C18415}"/>
          </ac:spMkLst>
        </pc:spChg>
        <pc:spChg chg="add mod">
          <ac:chgData name="Patrick Petitclerc" userId="b1659467-f780-49a2-aff4-53c27a8e9850" providerId="ADAL" clId="{EE3F6CDA-638D-4A30-BEE2-B2909FC6AA5F}" dt="2025-04-24T21:08:26.726" v="580" actId="1076"/>
          <ac:spMkLst>
            <pc:docMk/>
            <pc:sldMk cId="2322613479" sldId="295"/>
            <ac:spMk id="6" creationId="{0A265F52-5CE1-C0FE-541D-6726153D35CE}"/>
          </ac:spMkLst>
        </pc:spChg>
        <pc:spChg chg="add mod">
          <ac:chgData name="Patrick Petitclerc" userId="b1659467-f780-49a2-aff4-53c27a8e9850" providerId="ADAL" clId="{EE3F6CDA-638D-4A30-BEE2-B2909FC6AA5F}" dt="2025-04-24T21:08:26.726" v="580" actId="1076"/>
          <ac:spMkLst>
            <pc:docMk/>
            <pc:sldMk cId="2322613479" sldId="295"/>
            <ac:spMk id="7" creationId="{6A174B99-E3C3-21F2-B8E9-E29A73269857}"/>
          </ac:spMkLst>
        </pc:spChg>
        <pc:spChg chg="add mod">
          <ac:chgData name="Patrick Petitclerc" userId="b1659467-f780-49a2-aff4-53c27a8e9850" providerId="ADAL" clId="{EE3F6CDA-638D-4A30-BEE2-B2909FC6AA5F}" dt="2025-04-24T21:08:26.726" v="580" actId="1076"/>
          <ac:spMkLst>
            <pc:docMk/>
            <pc:sldMk cId="2322613479" sldId="295"/>
            <ac:spMk id="8" creationId="{7D50DC06-383F-FBE3-278E-65A28BBBF131}"/>
          </ac:spMkLst>
        </pc:spChg>
        <pc:spChg chg="add mod">
          <ac:chgData name="Patrick Petitclerc" userId="b1659467-f780-49a2-aff4-53c27a8e9850" providerId="ADAL" clId="{EE3F6CDA-638D-4A30-BEE2-B2909FC6AA5F}" dt="2025-04-24T21:08:26.726" v="580" actId="1076"/>
          <ac:spMkLst>
            <pc:docMk/>
            <pc:sldMk cId="2322613479" sldId="295"/>
            <ac:spMk id="9" creationId="{74954417-DC05-4940-F613-86BD9743220F}"/>
          </ac:spMkLst>
        </pc:spChg>
        <pc:spChg chg="mod">
          <ac:chgData name="Patrick Petitclerc" userId="b1659467-f780-49a2-aff4-53c27a8e9850" providerId="ADAL" clId="{EE3F6CDA-638D-4A30-BEE2-B2909FC6AA5F}" dt="2025-04-24T21:04:14.434" v="522" actId="20577"/>
          <ac:spMkLst>
            <pc:docMk/>
            <pc:sldMk cId="2322613479" sldId="295"/>
            <ac:spMk id="10" creationId="{35888D1A-C4E9-9A9D-8399-1007A7DEA137}"/>
          </ac:spMkLst>
        </pc:spChg>
        <pc:spChg chg="mod">
          <ac:chgData name="Patrick Petitclerc" userId="b1659467-f780-49a2-aff4-53c27a8e9850" providerId="ADAL" clId="{EE3F6CDA-638D-4A30-BEE2-B2909FC6AA5F}" dt="2025-04-24T21:05:52.571" v="536" actId="20577"/>
          <ac:spMkLst>
            <pc:docMk/>
            <pc:sldMk cId="2322613479" sldId="295"/>
            <ac:spMk id="11" creationId="{B08FE221-AB86-0B2F-9473-122B633430F3}"/>
          </ac:spMkLst>
        </pc:spChg>
        <pc:spChg chg="add mod">
          <ac:chgData name="Patrick Petitclerc" userId="b1659467-f780-49a2-aff4-53c27a8e9850" providerId="ADAL" clId="{EE3F6CDA-638D-4A30-BEE2-B2909FC6AA5F}" dt="2025-04-24T21:08:26.726" v="580" actId="1076"/>
          <ac:spMkLst>
            <pc:docMk/>
            <pc:sldMk cId="2322613479" sldId="295"/>
            <ac:spMk id="12" creationId="{7556061F-B7CF-ABA0-384C-22BE87BF4866}"/>
          </ac:spMkLst>
        </pc:spChg>
        <pc:spChg chg="add mod">
          <ac:chgData name="Patrick Petitclerc" userId="b1659467-f780-49a2-aff4-53c27a8e9850" providerId="ADAL" clId="{EE3F6CDA-638D-4A30-BEE2-B2909FC6AA5F}" dt="2025-04-24T21:08:26.726" v="580" actId="1076"/>
          <ac:spMkLst>
            <pc:docMk/>
            <pc:sldMk cId="2322613479" sldId="295"/>
            <ac:spMk id="13" creationId="{9E87841B-9D11-2945-1E27-AE0FD0B68E63}"/>
          </ac:spMkLst>
        </pc:spChg>
        <pc:spChg chg="add del mod">
          <ac:chgData name="Patrick Petitclerc" userId="b1659467-f780-49a2-aff4-53c27a8e9850" providerId="ADAL" clId="{EE3F6CDA-638D-4A30-BEE2-B2909FC6AA5F}" dt="2025-04-24T21:02:50.311" v="455" actId="478"/>
          <ac:spMkLst>
            <pc:docMk/>
            <pc:sldMk cId="2322613479" sldId="295"/>
            <ac:spMk id="14" creationId="{95370FA6-7591-7DE7-2AD6-DA6CF669CFCD}"/>
          </ac:spMkLst>
        </pc:spChg>
        <pc:spChg chg="del">
          <ac:chgData name="Patrick Petitclerc" userId="b1659467-f780-49a2-aff4-53c27a8e9850" providerId="ADAL" clId="{EE3F6CDA-638D-4A30-BEE2-B2909FC6AA5F}" dt="2025-04-24T21:02:39.116" v="451" actId="478"/>
          <ac:spMkLst>
            <pc:docMk/>
            <pc:sldMk cId="2322613479" sldId="295"/>
            <ac:spMk id="15" creationId="{9C7E25A2-5973-B671-D81D-D5DDBB2ED0A8}"/>
          </ac:spMkLst>
        </pc:spChg>
        <pc:spChg chg="del">
          <ac:chgData name="Patrick Petitclerc" userId="b1659467-f780-49a2-aff4-53c27a8e9850" providerId="ADAL" clId="{EE3F6CDA-638D-4A30-BEE2-B2909FC6AA5F}" dt="2025-04-24T21:02:39.116" v="451" actId="478"/>
          <ac:spMkLst>
            <pc:docMk/>
            <pc:sldMk cId="2322613479" sldId="295"/>
            <ac:spMk id="16" creationId="{0C9C7BB5-302C-AD76-5E00-A57A4D830F8D}"/>
          </ac:spMkLst>
        </pc:spChg>
        <pc:spChg chg="add del mod">
          <ac:chgData name="Patrick Petitclerc" userId="b1659467-f780-49a2-aff4-53c27a8e9850" providerId="ADAL" clId="{EE3F6CDA-638D-4A30-BEE2-B2909FC6AA5F}" dt="2025-04-24T21:02:39.116" v="451" actId="478"/>
          <ac:spMkLst>
            <pc:docMk/>
            <pc:sldMk cId="2322613479" sldId="295"/>
            <ac:spMk id="17" creationId="{97BF4480-2087-EDA2-15FF-785010D46710}"/>
          </ac:spMkLst>
        </pc:spChg>
        <pc:spChg chg="add mod">
          <ac:chgData name="Patrick Petitclerc" userId="b1659467-f780-49a2-aff4-53c27a8e9850" providerId="ADAL" clId="{EE3F6CDA-638D-4A30-BEE2-B2909FC6AA5F}" dt="2025-04-24T21:08:26.726" v="580" actId="1076"/>
          <ac:spMkLst>
            <pc:docMk/>
            <pc:sldMk cId="2322613479" sldId="295"/>
            <ac:spMk id="18" creationId="{57C8CA49-8686-3E54-9F4A-D33B9DD0EED9}"/>
          </ac:spMkLst>
        </pc:spChg>
        <pc:spChg chg="add mod">
          <ac:chgData name="Patrick Petitclerc" userId="b1659467-f780-49a2-aff4-53c27a8e9850" providerId="ADAL" clId="{EE3F6CDA-638D-4A30-BEE2-B2909FC6AA5F}" dt="2025-04-24T21:07:11.646" v="570" actId="1076"/>
          <ac:spMkLst>
            <pc:docMk/>
            <pc:sldMk cId="2322613479" sldId="295"/>
            <ac:spMk id="19" creationId="{6A629044-96F1-1C5D-FA3B-026421A022E8}"/>
          </ac:spMkLst>
        </pc:spChg>
        <pc:spChg chg="add mod">
          <ac:chgData name="Patrick Petitclerc" userId="b1659467-f780-49a2-aff4-53c27a8e9850" providerId="ADAL" clId="{EE3F6CDA-638D-4A30-BEE2-B2909FC6AA5F}" dt="2025-04-24T21:08:26.726" v="580" actId="1076"/>
          <ac:spMkLst>
            <pc:docMk/>
            <pc:sldMk cId="2322613479" sldId="295"/>
            <ac:spMk id="20" creationId="{B0412204-8561-20F7-839B-A80C42B830AC}"/>
          </ac:spMkLst>
        </pc:spChg>
        <pc:spChg chg="add mod">
          <ac:chgData name="Patrick Petitclerc" userId="b1659467-f780-49a2-aff4-53c27a8e9850" providerId="ADAL" clId="{EE3F6CDA-638D-4A30-BEE2-B2909FC6AA5F}" dt="2025-04-24T21:06:16.576" v="538" actId="1076"/>
          <ac:spMkLst>
            <pc:docMk/>
            <pc:sldMk cId="2322613479" sldId="295"/>
            <ac:spMk id="21" creationId="{ABCB9292-11EA-0402-8E2A-066FCF8924DC}"/>
          </ac:spMkLst>
        </pc:spChg>
      </pc:sldChg>
      <pc:sldChg chg="addSp modSp new mod">
        <pc:chgData name="Patrick Petitclerc" userId="b1659467-f780-49a2-aff4-53c27a8e9850" providerId="ADAL" clId="{EE3F6CDA-638D-4A30-BEE2-B2909FC6AA5F}" dt="2025-04-24T23:41:26.414" v="1122" actId="1076"/>
        <pc:sldMkLst>
          <pc:docMk/>
          <pc:sldMk cId="65880108" sldId="296"/>
        </pc:sldMkLst>
        <pc:graphicFrameChg chg="add mod">
          <ac:chgData name="Patrick Petitclerc" userId="b1659467-f780-49a2-aff4-53c27a8e9850" providerId="ADAL" clId="{EE3F6CDA-638D-4A30-BEE2-B2909FC6AA5F}" dt="2025-04-24T23:27:32.799" v="1116" actId="1076"/>
          <ac:graphicFrameMkLst>
            <pc:docMk/>
            <pc:sldMk cId="65880108" sldId="296"/>
            <ac:graphicFrameMk id="2" creationId="{D852FB4C-E263-913E-F67B-FF8D3A7771B1}"/>
          </ac:graphicFrameMkLst>
        </pc:graphicFrameChg>
        <pc:graphicFrameChg chg="add mod">
          <ac:chgData name="Patrick Petitclerc" userId="b1659467-f780-49a2-aff4-53c27a8e9850" providerId="ADAL" clId="{EE3F6CDA-638D-4A30-BEE2-B2909FC6AA5F}" dt="2025-04-24T23:41:15.293" v="1120"/>
          <ac:graphicFrameMkLst>
            <pc:docMk/>
            <pc:sldMk cId="65880108" sldId="296"/>
            <ac:graphicFrameMk id="3" creationId="{21DB85B5-C354-BCA2-61A3-019C89FA55D9}"/>
          </ac:graphicFrameMkLst>
        </pc:graphicFrameChg>
        <pc:graphicFrameChg chg="add mod">
          <ac:chgData name="Patrick Petitclerc" userId="b1659467-f780-49a2-aff4-53c27a8e9850" providerId="ADAL" clId="{EE3F6CDA-638D-4A30-BEE2-B2909FC6AA5F}" dt="2025-04-24T23:41:26.414" v="1122" actId="1076"/>
          <ac:graphicFrameMkLst>
            <pc:docMk/>
            <pc:sldMk cId="65880108" sldId="296"/>
            <ac:graphicFrameMk id="4" creationId="{E0F21B20-4698-DC04-71B4-B55E0D0FDDED}"/>
          </ac:graphicFrameMkLst>
        </pc:graphicFrameChg>
      </pc:sldChg>
      <pc:sldChg chg="addSp modSp new mod">
        <pc:chgData name="Patrick Petitclerc" userId="b1659467-f780-49a2-aff4-53c27a8e9850" providerId="ADAL" clId="{EE3F6CDA-638D-4A30-BEE2-B2909FC6AA5F}" dt="2025-04-24T21:21:22.719" v="813" actId="1076"/>
        <pc:sldMkLst>
          <pc:docMk/>
          <pc:sldMk cId="465607141" sldId="297"/>
        </pc:sldMkLst>
        <pc:spChg chg="mod">
          <ac:chgData name="Patrick Petitclerc" userId="b1659467-f780-49a2-aff4-53c27a8e9850" providerId="ADAL" clId="{EE3F6CDA-638D-4A30-BEE2-B2909FC6AA5F}" dt="2025-04-24T21:15:57.382" v="684" actId="1076"/>
          <ac:spMkLst>
            <pc:docMk/>
            <pc:sldMk cId="465607141" sldId="297"/>
            <ac:spMk id="2" creationId="{77FFB33C-F28B-0AC6-BC90-0C282A29CBBA}"/>
          </ac:spMkLst>
        </pc:spChg>
        <pc:spChg chg="add mod">
          <ac:chgData name="Patrick Petitclerc" userId="b1659467-f780-49a2-aff4-53c27a8e9850" providerId="ADAL" clId="{EE3F6CDA-638D-4A30-BEE2-B2909FC6AA5F}" dt="2025-04-24T21:16:07.958" v="706" actId="20577"/>
          <ac:spMkLst>
            <pc:docMk/>
            <pc:sldMk cId="465607141" sldId="297"/>
            <ac:spMk id="3" creationId="{2A1B83DC-D7D6-94EB-BEE7-3EA0986EAB3F}"/>
          </ac:spMkLst>
        </pc:spChg>
        <pc:spChg chg="add mod">
          <ac:chgData name="Patrick Petitclerc" userId="b1659467-f780-49a2-aff4-53c27a8e9850" providerId="ADAL" clId="{EE3F6CDA-638D-4A30-BEE2-B2909FC6AA5F}" dt="2025-04-24T21:18:44.750" v="759" actId="1076"/>
          <ac:spMkLst>
            <pc:docMk/>
            <pc:sldMk cId="465607141" sldId="297"/>
            <ac:spMk id="6" creationId="{1BCBE96C-8EAF-3170-EC2F-06BDC48B3DBD}"/>
          </ac:spMkLst>
        </pc:spChg>
        <pc:spChg chg="mod">
          <ac:chgData name="Patrick Petitclerc" userId="b1659467-f780-49a2-aff4-53c27a8e9850" providerId="ADAL" clId="{EE3F6CDA-638D-4A30-BEE2-B2909FC6AA5F}" dt="2025-04-24T21:20:05.580" v="796" actId="1076"/>
          <ac:spMkLst>
            <pc:docMk/>
            <pc:sldMk cId="465607141" sldId="297"/>
            <ac:spMk id="7" creationId="{E2787EB8-E942-AB2D-A986-4F0C391C9DFA}"/>
          </ac:spMkLst>
        </pc:spChg>
        <pc:spChg chg="add mod">
          <ac:chgData name="Patrick Petitclerc" userId="b1659467-f780-49a2-aff4-53c27a8e9850" providerId="ADAL" clId="{EE3F6CDA-638D-4A30-BEE2-B2909FC6AA5F}" dt="2025-04-24T21:18:49.800" v="767" actId="20577"/>
          <ac:spMkLst>
            <pc:docMk/>
            <pc:sldMk cId="465607141" sldId="297"/>
            <ac:spMk id="8" creationId="{B9AA943A-E0AE-2CFD-4500-E363661C1DC4}"/>
          </ac:spMkLst>
        </pc:spChg>
        <pc:spChg chg="add mod">
          <ac:chgData name="Patrick Petitclerc" userId="b1659467-f780-49a2-aff4-53c27a8e9850" providerId="ADAL" clId="{EE3F6CDA-638D-4A30-BEE2-B2909FC6AA5F}" dt="2025-04-24T21:19:52.591" v="793" actId="1076"/>
          <ac:spMkLst>
            <pc:docMk/>
            <pc:sldMk cId="465607141" sldId="297"/>
            <ac:spMk id="9" creationId="{32B34E01-B79F-5587-243A-BE65A6C181D1}"/>
          </ac:spMkLst>
        </pc:spChg>
        <pc:spChg chg="mod">
          <ac:chgData name="Patrick Petitclerc" userId="b1659467-f780-49a2-aff4-53c27a8e9850" providerId="ADAL" clId="{EE3F6CDA-638D-4A30-BEE2-B2909FC6AA5F}" dt="2025-04-24T21:18:59.365" v="775" actId="20577"/>
          <ac:spMkLst>
            <pc:docMk/>
            <pc:sldMk cId="465607141" sldId="297"/>
            <ac:spMk id="10" creationId="{80CA836F-8883-FC98-B875-C9AEA87BA7C6}"/>
          </ac:spMkLst>
        </pc:spChg>
        <pc:spChg chg="mod">
          <ac:chgData name="Patrick Petitclerc" userId="b1659467-f780-49a2-aff4-53c27a8e9850" providerId="ADAL" clId="{EE3F6CDA-638D-4A30-BEE2-B2909FC6AA5F}" dt="2025-04-24T21:21:19.741" v="812" actId="1076"/>
          <ac:spMkLst>
            <pc:docMk/>
            <pc:sldMk cId="465607141" sldId="297"/>
            <ac:spMk id="11" creationId="{483A6607-F182-3D32-D27D-AD155F9A7492}"/>
          </ac:spMkLst>
        </pc:spChg>
        <pc:spChg chg="add mod">
          <ac:chgData name="Patrick Petitclerc" userId="b1659467-f780-49a2-aff4-53c27a8e9850" providerId="ADAL" clId="{EE3F6CDA-638D-4A30-BEE2-B2909FC6AA5F}" dt="2025-04-24T21:15:18.854" v="639"/>
          <ac:spMkLst>
            <pc:docMk/>
            <pc:sldMk cId="465607141" sldId="297"/>
            <ac:spMk id="12" creationId="{3522FF56-AA69-1BCC-F41E-40092C2353DE}"/>
          </ac:spMkLst>
        </pc:spChg>
        <pc:spChg chg="add mod">
          <ac:chgData name="Patrick Petitclerc" userId="b1659467-f780-49a2-aff4-53c27a8e9850" providerId="ADAL" clId="{EE3F6CDA-638D-4A30-BEE2-B2909FC6AA5F}" dt="2025-04-24T21:15:18.854" v="639"/>
          <ac:spMkLst>
            <pc:docMk/>
            <pc:sldMk cId="465607141" sldId="297"/>
            <ac:spMk id="13" creationId="{7F43DA9F-86C7-7A19-0394-B9630A135BB8}"/>
          </ac:spMkLst>
        </pc:spChg>
        <pc:spChg chg="add mod">
          <ac:chgData name="Patrick Petitclerc" userId="b1659467-f780-49a2-aff4-53c27a8e9850" providerId="ADAL" clId="{EE3F6CDA-638D-4A30-BEE2-B2909FC6AA5F}" dt="2025-04-24T21:17:58.263" v="753" actId="1076"/>
          <ac:spMkLst>
            <pc:docMk/>
            <pc:sldMk cId="465607141" sldId="297"/>
            <ac:spMk id="14" creationId="{6776E9D4-0E2E-73FD-D840-F78C34F278A0}"/>
          </ac:spMkLst>
        </pc:spChg>
        <pc:spChg chg="add mod">
          <ac:chgData name="Patrick Petitclerc" userId="b1659467-f780-49a2-aff4-53c27a8e9850" providerId="ADAL" clId="{EE3F6CDA-638D-4A30-BEE2-B2909FC6AA5F}" dt="2025-04-24T21:20:37.080" v="804" actId="20577"/>
          <ac:spMkLst>
            <pc:docMk/>
            <pc:sldMk cId="465607141" sldId="297"/>
            <ac:spMk id="15" creationId="{7788DFC6-D014-518D-8EEC-320821E21928}"/>
          </ac:spMkLst>
        </pc:spChg>
        <pc:spChg chg="add mod">
          <ac:chgData name="Patrick Petitclerc" userId="b1659467-f780-49a2-aff4-53c27a8e9850" providerId="ADAL" clId="{EE3F6CDA-638D-4A30-BEE2-B2909FC6AA5F}" dt="2025-04-24T21:21:22.719" v="813" actId="1076"/>
          <ac:spMkLst>
            <pc:docMk/>
            <pc:sldMk cId="465607141" sldId="297"/>
            <ac:spMk id="16" creationId="{3EE479F9-3960-8DCD-A4B9-61AC268BCA9F}"/>
          </ac:spMkLst>
        </pc:spChg>
        <pc:spChg chg="add mod">
          <ac:chgData name="Patrick Petitclerc" userId="b1659467-f780-49a2-aff4-53c27a8e9850" providerId="ADAL" clId="{EE3F6CDA-638D-4A30-BEE2-B2909FC6AA5F}" dt="2025-04-24T21:15:18.854" v="639"/>
          <ac:spMkLst>
            <pc:docMk/>
            <pc:sldMk cId="465607141" sldId="297"/>
            <ac:spMk id="17" creationId="{C6544D9C-F3D5-8FAE-C4F8-357784AE36D3}"/>
          </ac:spMkLst>
        </pc:spChg>
      </pc:sldChg>
      <pc:sldChg chg="addSp modSp new mod">
        <pc:chgData name="Patrick Petitclerc" userId="b1659467-f780-49a2-aff4-53c27a8e9850" providerId="ADAL" clId="{EE3F6CDA-638D-4A30-BEE2-B2909FC6AA5F}" dt="2025-04-25T12:53:36.414" v="1293"/>
        <pc:sldMkLst>
          <pc:docMk/>
          <pc:sldMk cId="1422218251" sldId="298"/>
        </pc:sldMkLst>
        <pc:graphicFrameChg chg="add mod">
          <ac:chgData name="Patrick Petitclerc" userId="b1659467-f780-49a2-aff4-53c27a8e9850" providerId="ADAL" clId="{EE3F6CDA-638D-4A30-BEE2-B2909FC6AA5F}" dt="2025-04-24T21:26:41.567" v="819" actId="1076"/>
          <ac:graphicFrameMkLst>
            <pc:docMk/>
            <pc:sldMk cId="1422218251" sldId="298"/>
            <ac:graphicFrameMk id="2" creationId="{7ADD37B4-80CC-F4F9-28EB-718C7A8815CC}"/>
          </ac:graphicFrameMkLst>
        </pc:graphicFrameChg>
        <pc:graphicFrameChg chg="add mod">
          <ac:chgData name="Patrick Petitclerc" userId="b1659467-f780-49a2-aff4-53c27a8e9850" providerId="ADAL" clId="{EE3F6CDA-638D-4A30-BEE2-B2909FC6AA5F}" dt="2025-04-24T21:36:12.906" v="821"/>
          <ac:graphicFrameMkLst>
            <pc:docMk/>
            <pc:sldMk cId="1422218251" sldId="298"/>
            <ac:graphicFrameMk id="3" creationId="{3262A09C-C9D1-1241-8E96-8C7F84E2B1CB}"/>
          </ac:graphicFrameMkLst>
        </pc:graphicFrameChg>
        <pc:graphicFrameChg chg="add mod">
          <ac:chgData name="Patrick Petitclerc" userId="b1659467-f780-49a2-aff4-53c27a8e9850" providerId="ADAL" clId="{EE3F6CDA-638D-4A30-BEE2-B2909FC6AA5F}" dt="2025-04-25T12:53:36.414" v="1293"/>
          <ac:graphicFrameMkLst>
            <pc:docMk/>
            <pc:sldMk cId="1422218251" sldId="298"/>
            <ac:graphicFrameMk id="4" creationId="{5C760244-FABE-7CFC-4A40-009FA8A8505E}"/>
          </ac:graphicFrameMkLst>
        </pc:graphicFrameChg>
      </pc:sldChg>
      <pc:sldChg chg="addSp modSp new mod">
        <pc:chgData name="Patrick Petitclerc" userId="b1659467-f780-49a2-aff4-53c27a8e9850" providerId="ADAL" clId="{EE3F6CDA-638D-4A30-BEE2-B2909FC6AA5F}" dt="2025-04-25T12:53:48.266" v="1294"/>
        <pc:sldMkLst>
          <pc:docMk/>
          <pc:sldMk cId="3016142524" sldId="299"/>
        </pc:sldMkLst>
        <pc:graphicFrameChg chg="add mod">
          <ac:chgData name="Patrick Petitclerc" userId="b1659467-f780-49a2-aff4-53c27a8e9850" providerId="ADAL" clId="{EE3F6CDA-638D-4A30-BEE2-B2909FC6AA5F}" dt="2025-04-24T22:00:31.055" v="992" actId="1076"/>
          <ac:graphicFrameMkLst>
            <pc:docMk/>
            <pc:sldMk cId="3016142524" sldId="299"/>
            <ac:graphicFrameMk id="2" creationId="{5BB9FCC5-AFE2-AE0C-B09F-574CB164B0A6}"/>
          </ac:graphicFrameMkLst>
        </pc:graphicFrameChg>
        <pc:graphicFrameChg chg="add mod">
          <ac:chgData name="Patrick Petitclerc" userId="b1659467-f780-49a2-aff4-53c27a8e9850" providerId="ADAL" clId="{EE3F6CDA-638D-4A30-BEE2-B2909FC6AA5F}" dt="2025-04-25T12:53:48.266" v="1294"/>
          <ac:graphicFrameMkLst>
            <pc:docMk/>
            <pc:sldMk cId="3016142524" sldId="299"/>
            <ac:graphicFrameMk id="3" creationId="{8752BF5C-EC9B-F9CD-D814-4B1C222BF076}"/>
          </ac:graphicFrameMkLst>
        </pc:graphicFrameChg>
      </pc:sldChg>
      <pc:sldChg chg="new del">
        <pc:chgData name="Patrick Petitclerc" userId="b1659467-f780-49a2-aff4-53c27a8e9850" providerId="ADAL" clId="{EE3F6CDA-638D-4A30-BEE2-B2909FC6AA5F}" dt="2025-04-24T23:10:28.322" v="1000" actId="47"/>
        <pc:sldMkLst>
          <pc:docMk/>
          <pc:sldMk cId="3393338087" sldId="300"/>
        </pc:sldMkLst>
      </pc:sldChg>
    </pc:docChg>
  </pc:docChgLst>
  <pc:docChgLst>
    <pc:chgData name="Patrick Petitclerc" userId="b1659467-f780-49a2-aff4-53c27a8e9850" providerId="ADAL" clId="{26EDEA2C-74C6-4EF7-B51D-EC60B1107B52}"/>
    <pc:docChg chg="undo custSel modSld">
      <pc:chgData name="Patrick Petitclerc" userId="b1659467-f780-49a2-aff4-53c27a8e9850" providerId="ADAL" clId="{26EDEA2C-74C6-4EF7-B51D-EC60B1107B52}" dt="2025-04-25T20:21:22.308" v="613" actId="1076"/>
      <pc:docMkLst>
        <pc:docMk/>
      </pc:docMkLst>
      <pc:sldChg chg="modSp mod">
        <pc:chgData name="Patrick Petitclerc" userId="b1659467-f780-49a2-aff4-53c27a8e9850" providerId="ADAL" clId="{26EDEA2C-74C6-4EF7-B51D-EC60B1107B52}" dt="2025-04-25T19:35:46.342" v="495" actId="1076"/>
        <pc:sldMkLst>
          <pc:docMk/>
          <pc:sldMk cId="1126977669" sldId="261"/>
        </pc:sldMkLst>
        <pc:spChg chg="mod">
          <ac:chgData name="Patrick Petitclerc" userId="b1659467-f780-49a2-aff4-53c27a8e9850" providerId="ADAL" clId="{26EDEA2C-74C6-4EF7-B51D-EC60B1107B52}" dt="2025-04-25T19:35:46.342" v="495" actId="1076"/>
          <ac:spMkLst>
            <pc:docMk/>
            <pc:sldMk cId="1126977669" sldId="261"/>
            <ac:spMk id="2" creationId="{600B5AAE-CDB3-3091-0668-11F7FEDEB52F}"/>
          </ac:spMkLst>
        </pc:spChg>
        <pc:spChg chg="mod">
          <ac:chgData name="Patrick Petitclerc" userId="b1659467-f780-49a2-aff4-53c27a8e9850" providerId="ADAL" clId="{26EDEA2C-74C6-4EF7-B51D-EC60B1107B52}" dt="2025-04-25T19:35:41.606" v="494" actId="1076"/>
          <ac:spMkLst>
            <pc:docMk/>
            <pc:sldMk cId="1126977669" sldId="261"/>
            <ac:spMk id="3" creationId="{C0F7CDC6-3FE6-A376-9030-90B17BDD193E}"/>
          </ac:spMkLst>
        </pc:spChg>
        <pc:spChg chg="mod">
          <ac:chgData name="Patrick Petitclerc" userId="b1659467-f780-49a2-aff4-53c27a8e9850" providerId="ADAL" clId="{26EDEA2C-74C6-4EF7-B51D-EC60B1107B52}" dt="2025-04-25T19:35:41.606" v="494" actId="1076"/>
          <ac:spMkLst>
            <pc:docMk/>
            <pc:sldMk cId="1126977669" sldId="261"/>
            <ac:spMk id="4" creationId="{7BD78E6E-F9AC-3686-F2EE-282A7DD6D32B}"/>
          </ac:spMkLst>
        </pc:spChg>
        <pc:cxnChg chg="mod">
          <ac:chgData name="Patrick Petitclerc" userId="b1659467-f780-49a2-aff4-53c27a8e9850" providerId="ADAL" clId="{26EDEA2C-74C6-4EF7-B51D-EC60B1107B52}" dt="2025-04-25T19:35:41.606" v="494" actId="1076"/>
          <ac:cxnSpMkLst>
            <pc:docMk/>
            <pc:sldMk cId="1126977669" sldId="261"/>
            <ac:cxnSpMk id="5" creationId="{3015AFA1-10B0-4B4B-1DC1-2D9C859F78C2}"/>
          </ac:cxnSpMkLst>
        </pc:cxnChg>
      </pc:sldChg>
      <pc:sldChg chg="modSp mod">
        <pc:chgData name="Patrick Petitclerc" userId="b1659467-f780-49a2-aff4-53c27a8e9850" providerId="ADAL" clId="{26EDEA2C-74C6-4EF7-B51D-EC60B1107B52}" dt="2025-04-25T19:47:20.982" v="564" actId="20577"/>
        <pc:sldMkLst>
          <pc:docMk/>
          <pc:sldMk cId="400283067" sldId="268"/>
        </pc:sldMkLst>
        <pc:spChg chg="mod">
          <ac:chgData name="Patrick Petitclerc" userId="b1659467-f780-49a2-aff4-53c27a8e9850" providerId="ADAL" clId="{26EDEA2C-74C6-4EF7-B51D-EC60B1107B52}" dt="2025-04-25T19:47:20.982" v="564" actId="20577"/>
          <ac:spMkLst>
            <pc:docMk/>
            <pc:sldMk cId="400283067" sldId="268"/>
            <ac:spMk id="3" creationId="{A447CC0E-2612-335D-F68C-726B3E4A7AB0}"/>
          </ac:spMkLst>
        </pc:spChg>
      </pc:sldChg>
      <pc:sldChg chg="modSp mod">
        <pc:chgData name="Patrick Petitclerc" userId="b1659467-f780-49a2-aff4-53c27a8e9850" providerId="ADAL" clId="{26EDEA2C-74C6-4EF7-B51D-EC60B1107B52}" dt="2025-04-25T19:47:43.530" v="569" actId="20577"/>
        <pc:sldMkLst>
          <pc:docMk/>
          <pc:sldMk cId="1670020387" sldId="270"/>
        </pc:sldMkLst>
        <pc:spChg chg="mod">
          <ac:chgData name="Patrick Petitclerc" userId="b1659467-f780-49a2-aff4-53c27a8e9850" providerId="ADAL" clId="{26EDEA2C-74C6-4EF7-B51D-EC60B1107B52}" dt="2025-04-25T19:47:43.530" v="569" actId="20577"/>
          <ac:spMkLst>
            <pc:docMk/>
            <pc:sldMk cId="1670020387" sldId="270"/>
            <ac:spMk id="7" creationId="{45DD0049-FCEB-35A0-81D7-55D1F5BB942B}"/>
          </ac:spMkLst>
        </pc:spChg>
      </pc:sldChg>
      <pc:sldChg chg="addSp delSp modSp mod">
        <pc:chgData name="Patrick Petitclerc" userId="b1659467-f780-49a2-aff4-53c27a8e9850" providerId="ADAL" clId="{26EDEA2C-74C6-4EF7-B51D-EC60B1107B52}" dt="2025-04-25T19:48:30.532" v="573" actId="20577"/>
        <pc:sldMkLst>
          <pc:docMk/>
          <pc:sldMk cId="4186188435" sldId="271"/>
        </pc:sldMkLst>
        <pc:graphicFrameChg chg="del mod">
          <ac:chgData name="Patrick Petitclerc" userId="b1659467-f780-49a2-aff4-53c27a8e9850" providerId="ADAL" clId="{26EDEA2C-74C6-4EF7-B51D-EC60B1107B52}" dt="2025-04-25T16:26:50.810" v="7" actId="478"/>
          <ac:graphicFrameMkLst>
            <pc:docMk/>
            <pc:sldMk cId="4186188435" sldId="271"/>
            <ac:graphicFrameMk id="2" creationId="{7E78D9E4-A1E0-C0A1-11DF-030BE4990A36}"/>
          </ac:graphicFrameMkLst>
        </pc:graphicFrameChg>
        <pc:graphicFrameChg chg="del mod">
          <ac:chgData name="Patrick Petitclerc" userId="b1659467-f780-49a2-aff4-53c27a8e9850" providerId="ADAL" clId="{26EDEA2C-74C6-4EF7-B51D-EC60B1107B52}" dt="2025-04-25T16:29:38.592" v="33" actId="478"/>
          <ac:graphicFrameMkLst>
            <pc:docMk/>
            <pc:sldMk cId="4186188435" sldId="271"/>
            <ac:graphicFrameMk id="3" creationId="{868ED113-3731-11C3-3DB9-FA740B216B38}"/>
          </ac:graphicFrameMkLst>
        </pc:graphicFrameChg>
        <pc:graphicFrameChg chg="add mod modGraphic">
          <ac:chgData name="Patrick Petitclerc" userId="b1659467-f780-49a2-aff4-53c27a8e9850" providerId="ADAL" clId="{26EDEA2C-74C6-4EF7-B51D-EC60B1107B52}" dt="2025-04-25T19:48:30.532" v="573" actId="20577"/>
          <ac:graphicFrameMkLst>
            <pc:docMk/>
            <pc:sldMk cId="4186188435" sldId="271"/>
            <ac:graphicFrameMk id="4" creationId="{AC0CEA78-4DBF-B156-E5C6-142578B38F99}"/>
          </ac:graphicFrameMkLst>
        </pc:graphicFrameChg>
        <pc:graphicFrameChg chg="add del mod">
          <ac:chgData name="Patrick Petitclerc" userId="b1659467-f780-49a2-aff4-53c27a8e9850" providerId="ADAL" clId="{26EDEA2C-74C6-4EF7-B51D-EC60B1107B52}" dt="2025-04-25T16:30:36.396" v="41" actId="478"/>
          <ac:graphicFrameMkLst>
            <pc:docMk/>
            <pc:sldMk cId="4186188435" sldId="271"/>
            <ac:graphicFrameMk id="5" creationId="{59DAC77A-B5C8-1912-B13C-DF5E96D0C2EE}"/>
          </ac:graphicFrameMkLst>
        </pc:graphicFrameChg>
        <pc:graphicFrameChg chg="add mod modGraphic">
          <ac:chgData name="Patrick Petitclerc" userId="b1659467-f780-49a2-aff4-53c27a8e9850" providerId="ADAL" clId="{26EDEA2C-74C6-4EF7-B51D-EC60B1107B52}" dt="2025-04-25T19:37:22.461" v="525" actId="20577"/>
          <ac:graphicFrameMkLst>
            <pc:docMk/>
            <pc:sldMk cId="4186188435" sldId="271"/>
            <ac:graphicFrameMk id="6" creationId="{D2888CC6-AE95-75C9-2B72-433BAD8F566B}"/>
          </ac:graphicFrameMkLst>
        </pc:graphicFrameChg>
      </pc:sldChg>
      <pc:sldChg chg="modSp">
        <pc:chgData name="Patrick Petitclerc" userId="b1659467-f780-49a2-aff4-53c27a8e9850" providerId="ADAL" clId="{26EDEA2C-74C6-4EF7-B51D-EC60B1107B52}" dt="2025-04-25T16:35:01.431" v="72"/>
        <pc:sldMkLst>
          <pc:docMk/>
          <pc:sldMk cId="3651164197" sldId="272"/>
        </pc:sldMkLst>
        <pc:graphicFrameChg chg="mod">
          <ac:chgData name="Patrick Petitclerc" userId="b1659467-f780-49a2-aff4-53c27a8e9850" providerId="ADAL" clId="{26EDEA2C-74C6-4EF7-B51D-EC60B1107B52}" dt="2025-04-25T16:35:01.431" v="72"/>
          <ac:graphicFrameMkLst>
            <pc:docMk/>
            <pc:sldMk cId="3651164197" sldId="272"/>
            <ac:graphicFrameMk id="2" creationId="{B2F4DE0D-622F-F2EC-19EC-E45FE9E98F76}"/>
          </ac:graphicFrameMkLst>
        </pc:graphicFrameChg>
      </pc:sldChg>
      <pc:sldChg chg="addSp delSp modSp mod">
        <pc:chgData name="Patrick Petitclerc" userId="b1659467-f780-49a2-aff4-53c27a8e9850" providerId="ADAL" clId="{26EDEA2C-74C6-4EF7-B51D-EC60B1107B52}" dt="2025-04-25T16:46:15.466" v="113" actId="20577"/>
        <pc:sldMkLst>
          <pc:docMk/>
          <pc:sldMk cId="3213755370" sldId="273"/>
        </pc:sldMkLst>
        <pc:spChg chg="mod">
          <ac:chgData name="Patrick Petitclerc" userId="b1659467-f780-49a2-aff4-53c27a8e9850" providerId="ADAL" clId="{26EDEA2C-74C6-4EF7-B51D-EC60B1107B52}" dt="2025-04-25T16:45:37.486" v="98" actId="1076"/>
          <ac:spMkLst>
            <pc:docMk/>
            <pc:sldMk cId="3213755370" sldId="273"/>
            <ac:spMk id="3" creationId="{92311535-F8CF-DD8B-D8DE-E1FBB4C5B883}"/>
          </ac:spMkLst>
        </pc:spChg>
        <pc:spChg chg="del">
          <ac:chgData name="Patrick Petitclerc" userId="b1659467-f780-49a2-aff4-53c27a8e9850" providerId="ADAL" clId="{26EDEA2C-74C6-4EF7-B51D-EC60B1107B52}" dt="2025-04-25T16:35:50.985" v="73" actId="478"/>
          <ac:spMkLst>
            <pc:docMk/>
            <pc:sldMk cId="3213755370" sldId="273"/>
            <ac:spMk id="4" creationId="{FB3978BD-54C0-6B70-1C06-B2378CD84B18}"/>
          </ac:spMkLst>
        </pc:spChg>
        <pc:spChg chg="mod">
          <ac:chgData name="Patrick Petitclerc" userId="b1659467-f780-49a2-aff4-53c27a8e9850" providerId="ADAL" clId="{26EDEA2C-74C6-4EF7-B51D-EC60B1107B52}" dt="2025-04-25T16:45:09.358" v="96" actId="1076"/>
          <ac:spMkLst>
            <pc:docMk/>
            <pc:sldMk cId="3213755370" sldId="273"/>
            <ac:spMk id="5" creationId="{EC38B856-C082-F346-BF2D-544AC50C3C4C}"/>
          </ac:spMkLst>
        </pc:spChg>
        <pc:spChg chg="mod">
          <ac:chgData name="Patrick Petitclerc" userId="b1659467-f780-49a2-aff4-53c27a8e9850" providerId="ADAL" clId="{26EDEA2C-74C6-4EF7-B51D-EC60B1107B52}" dt="2025-04-25T16:45:37.486" v="98" actId="1076"/>
          <ac:spMkLst>
            <pc:docMk/>
            <pc:sldMk cId="3213755370" sldId="273"/>
            <ac:spMk id="6" creationId="{217D6CF7-223B-3631-A659-1F03123B94E3}"/>
          </ac:spMkLst>
        </pc:spChg>
        <pc:spChg chg="del">
          <ac:chgData name="Patrick Petitclerc" userId="b1659467-f780-49a2-aff4-53c27a8e9850" providerId="ADAL" clId="{26EDEA2C-74C6-4EF7-B51D-EC60B1107B52}" dt="2025-04-25T16:35:50.985" v="73" actId="478"/>
          <ac:spMkLst>
            <pc:docMk/>
            <pc:sldMk cId="3213755370" sldId="273"/>
            <ac:spMk id="7" creationId="{A39283AA-1994-D9FB-1287-267D437282D1}"/>
          </ac:spMkLst>
        </pc:spChg>
        <pc:spChg chg="mod">
          <ac:chgData name="Patrick Petitclerc" userId="b1659467-f780-49a2-aff4-53c27a8e9850" providerId="ADAL" clId="{26EDEA2C-74C6-4EF7-B51D-EC60B1107B52}" dt="2025-04-25T16:45:09.358" v="96" actId="1076"/>
          <ac:spMkLst>
            <pc:docMk/>
            <pc:sldMk cId="3213755370" sldId="273"/>
            <ac:spMk id="8" creationId="{D741744B-7399-096C-F118-43F6F1D9D6B5}"/>
          </ac:spMkLst>
        </pc:spChg>
        <pc:spChg chg="add mod">
          <ac:chgData name="Patrick Petitclerc" userId="b1659467-f780-49a2-aff4-53c27a8e9850" providerId="ADAL" clId="{26EDEA2C-74C6-4EF7-B51D-EC60B1107B52}" dt="2025-04-25T16:46:15.466" v="113" actId="20577"/>
          <ac:spMkLst>
            <pc:docMk/>
            <pc:sldMk cId="3213755370" sldId="273"/>
            <ac:spMk id="9" creationId="{BD6BA57F-75F6-78FD-7EFC-D3768F446A6A}"/>
          </ac:spMkLst>
        </pc:spChg>
        <pc:spChg chg="add mod">
          <ac:chgData name="Patrick Petitclerc" userId="b1659467-f780-49a2-aff4-53c27a8e9850" providerId="ADAL" clId="{26EDEA2C-74C6-4EF7-B51D-EC60B1107B52}" dt="2025-04-25T16:46:08.726" v="111" actId="207"/>
          <ac:spMkLst>
            <pc:docMk/>
            <pc:sldMk cId="3213755370" sldId="273"/>
            <ac:spMk id="10" creationId="{A36FAEF6-6194-2F13-D679-10BCBC3EBA40}"/>
          </ac:spMkLst>
        </pc:spChg>
        <pc:graphicFrameChg chg="mod">
          <ac:chgData name="Patrick Petitclerc" userId="b1659467-f780-49a2-aff4-53c27a8e9850" providerId="ADAL" clId="{26EDEA2C-74C6-4EF7-B51D-EC60B1107B52}" dt="2025-04-25T16:37:39.239" v="90"/>
          <ac:graphicFrameMkLst>
            <pc:docMk/>
            <pc:sldMk cId="3213755370" sldId="273"/>
            <ac:graphicFrameMk id="2" creationId="{F46FF310-9ACD-546D-CC08-EF5B279CC403}"/>
          </ac:graphicFrameMkLst>
        </pc:graphicFrameChg>
      </pc:sldChg>
      <pc:sldChg chg="modSp mod">
        <pc:chgData name="Patrick Petitclerc" userId="b1659467-f780-49a2-aff4-53c27a8e9850" providerId="ADAL" clId="{26EDEA2C-74C6-4EF7-B51D-EC60B1107B52}" dt="2025-04-25T19:38:12.446" v="526" actId="20577"/>
        <pc:sldMkLst>
          <pc:docMk/>
          <pc:sldMk cId="2535961870" sldId="274"/>
        </pc:sldMkLst>
        <pc:spChg chg="mod">
          <ac:chgData name="Patrick Petitclerc" userId="b1659467-f780-49a2-aff4-53c27a8e9850" providerId="ADAL" clId="{26EDEA2C-74C6-4EF7-B51D-EC60B1107B52}" dt="2025-04-25T19:38:12.446" v="526" actId="20577"/>
          <ac:spMkLst>
            <pc:docMk/>
            <pc:sldMk cId="2535961870" sldId="274"/>
            <ac:spMk id="2" creationId="{C295F4E7-0990-91E1-EBF7-E73FBE4A1316}"/>
          </ac:spMkLst>
        </pc:spChg>
        <pc:spChg chg="mod">
          <ac:chgData name="Patrick Petitclerc" userId="b1659467-f780-49a2-aff4-53c27a8e9850" providerId="ADAL" clId="{26EDEA2C-74C6-4EF7-B51D-EC60B1107B52}" dt="2025-04-25T16:47:20.849" v="114" actId="207"/>
          <ac:spMkLst>
            <pc:docMk/>
            <pc:sldMk cId="2535961870" sldId="274"/>
            <ac:spMk id="12" creationId="{7E94A281-E3E3-D7BC-C984-1A90C6727598}"/>
          </ac:spMkLst>
        </pc:spChg>
        <pc:spChg chg="mod">
          <ac:chgData name="Patrick Petitclerc" userId="b1659467-f780-49a2-aff4-53c27a8e9850" providerId="ADAL" clId="{26EDEA2C-74C6-4EF7-B51D-EC60B1107B52}" dt="2025-04-25T16:47:30.395" v="115" actId="207"/>
          <ac:spMkLst>
            <pc:docMk/>
            <pc:sldMk cId="2535961870" sldId="274"/>
            <ac:spMk id="13" creationId="{2BC915BE-320D-8AB9-D3A9-DA7774CCE21E}"/>
          </ac:spMkLst>
        </pc:spChg>
      </pc:sldChg>
      <pc:sldChg chg="modSp mod">
        <pc:chgData name="Patrick Petitclerc" userId="b1659467-f780-49a2-aff4-53c27a8e9850" providerId="ADAL" clId="{26EDEA2C-74C6-4EF7-B51D-EC60B1107B52}" dt="2025-04-25T19:40:47.130" v="528" actId="1076"/>
        <pc:sldMkLst>
          <pc:docMk/>
          <pc:sldMk cId="2970619138" sldId="275"/>
        </pc:sldMkLst>
        <pc:spChg chg="mod">
          <ac:chgData name="Patrick Petitclerc" userId="b1659467-f780-49a2-aff4-53c27a8e9850" providerId="ADAL" clId="{26EDEA2C-74C6-4EF7-B51D-EC60B1107B52}" dt="2025-04-25T19:40:47.130" v="528" actId="1076"/>
          <ac:spMkLst>
            <pc:docMk/>
            <pc:sldMk cId="2970619138" sldId="275"/>
            <ac:spMk id="7" creationId="{209F7D3E-81AF-0090-E300-DEE910D29BBE}"/>
          </ac:spMkLst>
        </pc:spChg>
        <pc:spChg chg="mod">
          <ac:chgData name="Patrick Petitclerc" userId="b1659467-f780-49a2-aff4-53c27a8e9850" providerId="ADAL" clId="{26EDEA2C-74C6-4EF7-B51D-EC60B1107B52}" dt="2025-04-25T16:48:47.024" v="122" actId="207"/>
          <ac:spMkLst>
            <pc:docMk/>
            <pc:sldMk cId="2970619138" sldId="275"/>
            <ac:spMk id="8" creationId="{AD1A807A-DC71-B94E-3AE6-222937F078F1}"/>
          </ac:spMkLst>
        </pc:spChg>
        <pc:spChg chg="mod">
          <ac:chgData name="Patrick Petitclerc" userId="b1659467-f780-49a2-aff4-53c27a8e9850" providerId="ADAL" clId="{26EDEA2C-74C6-4EF7-B51D-EC60B1107B52}" dt="2025-04-25T16:48:47.024" v="122" actId="207"/>
          <ac:spMkLst>
            <pc:docMk/>
            <pc:sldMk cId="2970619138" sldId="275"/>
            <ac:spMk id="9" creationId="{13D56CFB-A842-D4F4-0E08-A6E18B732F71}"/>
          </ac:spMkLst>
        </pc:spChg>
        <pc:spChg chg="mod">
          <ac:chgData name="Patrick Petitclerc" userId="b1659467-f780-49a2-aff4-53c27a8e9850" providerId="ADAL" clId="{26EDEA2C-74C6-4EF7-B51D-EC60B1107B52}" dt="2025-04-25T16:48:47.024" v="122" actId="207"/>
          <ac:spMkLst>
            <pc:docMk/>
            <pc:sldMk cId="2970619138" sldId="275"/>
            <ac:spMk id="10" creationId="{B19EB5A5-8793-721D-BD95-3D928D529EAB}"/>
          </ac:spMkLst>
        </pc:spChg>
        <pc:spChg chg="mod">
          <ac:chgData name="Patrick Petitclerc" userId="b1659467-f780-49a2-aff4-53c27a8e9850" providerId="ADAL" clId="{26EDEA2C-74C6-4EF7-B51D-EC60B1107B52}" dt="2025-04-25T16:48:47.024" v="122" actId="207"/>
          <ac:spMkLst>
            <pc:docMk/>
            <pc:sldMk cId="2970619138" sldId="275"/>
            <ac:spMk id="11" creationId="{586F7F95-5625-EAA0-390F-7A59ACA7DB36}"/>
          </ac:spMkLst>
        </pc:spChg>
        <pc:spChg chg="mod">
          <ac:chgData name="Patrick Petitclerc" userId="b1659467-f780-49a2-aff4-53c27a8e9850" providerId="ADAL" clId="{26EDEA2C-74C6-4EF7-B51D-EC60B1107B52}" dt="2025-04-25T16:49:31.823" v="124" actId="207"/>
          <ac:spMkLst>
            <pc:docMk/>
            <pc:sldMk cId="2970619138" sldId="275"/>
            <ac:spMk id="12" creationId="{5EC2DC50-4356-B1E1-8FA5-DC42D26A84B1}"/>
          </ac:spMkLst>
        </pc:spChg>
        <pc:spChg chg="mod">
          <ac:chgData name="Patrick Petitclerc" userId="b1659467-f780-49a2-aff4-53c27a8e9850" providerId="ADAL" clId="{26EDEA2C-74C6-4EF7-B51D-EC60B1107B52}" dt="2025-04-25T16:49:35.388" v="125" actId="207"/>
          <ac:spMkLst>
            <pc:docMk/>
            <pc:sldMk cId="2970619138" sldId="275"/>
            <ac:spMk id="13" creationId="{E0174CC2-0D66-BD0D-A7DC-9E7FB5660E02}"/>
          </ac:spMkLst>
        </pc:spChg>
        <pc:spChg chg="mod">
          <ac:chgData name="Patrick Petitclerc" userId="b1659467-f780-49a2-aff4-53c27a8e9850" providerId="ADAL" clId="{26EDEA2C-74C6-4EF7-B51D-EC60B1107B52}" dt="2025-04-25T16:48:54.210" v="123" actId="207"/>
          <ac:spMkLst>
            <pc:docMk/>
            <pc:sldMk cId="2970619138" sldId="275"/>
            <ac:spMk id="15" creationId="{F64A7C7D-8265-4890-238E-70B150C757F8}"/>
          </ac:spMkLst>
        </pc:spChg>
        <pc:spChg chg="mod">
          <ac:chgData name="Patrick Petitclerc" userId="b1659467-f780-49a2-aff4-53c27a8e9850" providerId="ADAL" clId="{26EDEA2C-74C6-4EF7-B51D-EC60B1107B52}" dt="2025-04-25T16:48:54.210" v="123" actId="207"/>
          <ac:spMkLst>
            <pc:docMk/>
            <pc:sldMk cId="2970619138" sldId="275"/>
            <ac:spMk id="16" creationId="{77A72A5D-7A94-079A-021B-AEA96E966969}"/>
          </ac:spMkLst>
        </pc:spChg>
        <pc:spChg chg="mod">
          <ac:chgData name="Patrick Petitclerc" userId="b1659467-f780-49a2-aff4-53c27a8e9850" providerId="ADAL" clId="{26EDEA2C-74C6-4EF7-B51D-EC60B1107B52}" dt="2025-04-25T16:48:47.024" v="122" actId="207"/>
          <ac:spMkLst>
            <pc:docMk/>
            <pc:sldMk cId="2970619138" sldId="275"/>
            <ac:spMk id="18" creationId="{9A460AEE-41DB-F973-D0BF-62CF085F3E77}"/>
          </ac:spMkLst>
        </pc:spChg>
        <pc:spChg chg="mod">
          <ac:chgData name="Patrick Petitclerc" userId="b1659467-f780-49a2-aff4-53c27a8e9850" providerId="ADAL" clId="{26EDEA2C-74C6-4EF7-B51D-EC60B1107B52}" dt="2025-04-25T16:48:47.024" v="122" actId="207"/>
          <ac:spMkLst>
            <pc:docMk/>
            <pc:sldMk cId="2970619138" sldId="275"/>
            <ac:spMk id="19" creationId="{CC4D34F5-525C-3C82-7150-95AFA2B9B56C}"/>
          </ac:spMkLst>
        </pc:spChg>
        <pc:spChg chg="mod">
          <ac:chgData name="Patrick Petitclerc" userId="b1659467-f780-49a2-aff4-53c27a8e9850" providerId="ADAL" clId="{26EDEA2C-74C6-4EF7-B51D-EC60B1107B52}" dt="2025-04-25T16:49:39.032" v="126" actId="207"/>
          <ac:spMkLst>
            <pc:docMk/>
            <pc:sldMk cId="2970619138" sldId="275"/>
            <ac:spMk id="20" creationId="{4557A5AA-BCA2-7DAA-53D3-EC9249F1575F}"/>
          </ac:spMkLst>
        </pc:spChg>
        <pc:spChg chg="mod">
          <ac:chgData name="Patrick Petitclerc" userId="b1659467-f780-49a2-aff4-53c27a8e9850" providerId="ADAL" clId="{26EDEA2C-74C6-4EF7-B51D-EC60B1107B52}" dt="2025-04-25T16:48:54.210" v="123" actId="207"/>
          <ac:spMkLst>
            <pc:docMk/>
            <pc:sldMk cId="2970619138" sldId="275"/>
            <ac:spMk id="21" creationId="{C700419E-8841-CC9A-454D-8C604B65F883}"/>
          </ac:spMkLst>
        </pc:spChg>
        <pc:spChg chg="mod">
          <ac:chgData name="Patrick Petitclerc" userId="b1659467-f780-49a2-aff4-53c27a8e9850" providerId="ADAL" clId="{26EDEA2C-74C6-4EF7-B51D-EC60B1107B52}" dt="2025-04-25T16:49:42.668" v="127" actId="207"/>
          <ac:spMkLst>
            <pc:docMk/>
            <pc:sldMk cId="2970619138" sldId="275"/>
            <ac:spMk id="22" creationId="{1505F1C8-E70C-6276-BFD9-7A1BD2A795DD}"/>
          </ac:spMkLst>
        </pc:spChg>
        <pc:spChg chg="mod">
          <ac:chgData name="Patrick Petitclerc" userId="b1659467-f780-49a2-aff4-53c27a8e9850" providerId="ADAL" clId="{26EDEA2C-74C6-4EF7-B51D-EC60B1107B52}" dt="2025-04-25T16:49:46.596" v="128" actId="207"/>
          <ac:spMkLst>
            <pc:docMk/>
            <pc:sldMk cId="2970619138" sldId="275"/>
            <ac:spMk id="23" creationId="{A0498F37-6A9A-7B9B-A12A-1AB83CB67EA7}"/>
          </ac:spMkLst>
        </pc:spChg>
        <pc:spChg chg="mod">
          <ac:chgData name="Patrick Petitclerc" userId="b1659467-f780-49a2-aff4-53c27a8e9850" providerId="ADAL" clId="{26EDEA2C-74C6-4EF7-B51D-EC60B1107B52}" dt="2025-04-25T16:49:48.500" v="129" actId="207"/>
          <ac:spMkLst>
            <pc:docMk/>
            <pc:sldMk cId="2970619138" sldId="275"/>
            <ac:spMk id="24" creationId="{636C44EF-954C-BB95-04B0-BE87FDBDD320}"/>
          </ac:spMkLst>
        </pc:spChg>
      </pc:sldChg>
      <pc:sldChg chg="modSp">
        <pc:chgData name="Patrick Petitclerc" userId="b1659467-f780-49a2-aff4-53c27a8e9850" providerId="ADAL" clId="{26EDEA2C-74C6-4EF7-B51D-EC60B1107B52}" dt="2025-04-25T19:51:05.729" v="574"/>
        <pc:sldMkLst>
          <pc:docMk/>
          <pc:sldMk cId="157731249" sldId="276"/>
        </pc:sldMkLst>
        <pc:graphicFrameChg chg="mod">
          <ac:chgData name="Patrick Petitclerc" userId="b1659467-f780-49a2-aff4-53c27a8e9850" providerId="ADAL" clId="{26EDEA2C-74C6-4EF7-B51D-EC60B1107B52}" dt="2025-04-25T19:51:05.729" v="574"/>
          <ac:graphicFrameMkLst>
            <pc:docMk/>
            <pc:sldMk cId="157731249" sldId="276"/>
            <ac:graphicFrameMk id="3" creationId="{31DD4342-48C8-9BB2-1F26-8CB152A8722B}"/>
          </ac:graphicFrameMkLst>
        </pc:graphicFrameChg>
      </pc:sldChg>
      <pc:sldChg chg="modSp">
        <pc:chgData name="Patrick Petitclerc" userId="b1659467-f780-49a2-aff4-53c27a8e9850" providerId="ADAL" clId="{26EDEA2C-74C6-4EF7-B51D-EC60B1107B52}" dt="2025-04-25T16:55:19.053" v="152" actId="207"/>
        <pc:sldMkLst>
          <pc:docMk/>
          <pc:sldMk cId="2634201019" sldId="277"/>
        </pc:sldMkLst>
        <pc:graphicFrameChg chg="mod">
          <ac:chgData name="Patrick Petitclerc" userId="b1659467-f780-49a2-aff4-53c27a8e9850" providerId="ADAL" clId="{26EDEA2C-74C6-4EF7-B51D-EC60B1107B52}" dt="2025-04-25T16:55:19.053" v="152" actId="207"/>
          <ac:graphicFrameMkLst>
            <pc:docMk/>
            <pc:sldMk cId="2634201019" sldId="277"/>
            <ac:graphicFrameMk id="2" creationId="{CC2292C8-FB3A-48E7-A33C-8DBB1B1548BB}"/>
          </ac:graphicFrameMkLst>
        </pc:graphicFrameChg>
      </pc:sldChg>
      <pc:sldChg chg="addSp delSp modSp mod">
        <pc:chgData name="Patrick Petitclerc" userId="b1659467-f780-49a2-aff4-53c27a8e9850" providerId="ADAL" clId="{26EDEA2C-74C6-4EF7-B51D-EC60B1107B52}" dt="2025-04-25T16:59:51.189" v="184"/>
        <pc:sldMkLst>
          <pc:docMk/>
          <pc:sldMk cId="486771621" sldId="278"/>
        </pc:sldMkLst>
        <pc:spChg chg="mod">
          <ac:chgData name="Patrick Petitclerc" userId="b1659467-f780-49a2-aff4-53c27a8e9850" providerId="ADAL" clId="{26EDEA2C-74C6-4EF7-B51D-EC60B1107B52}" dt="2025-04-25T16:55:51.619" v="158" actId="1076"/>
          <ac:spMkLst>
            <pc:docMk/>
            <pc:sldMk cId="486771621" sldId="278"/>
            <ac:spMk id="2" creationId="{F08B737A-4894-8A8F-CAF2-F763C8CEDF77}"/>
          </ac:spMkLst>
        </pc:spChg>
        <pc:spChg chg="mod">
          <ac:chgData name="Patrick Petitclerc" userId="b1659467-f780-49a2-aff4-53c27a8e9850" providerId="ADAL" clId="{26EDEA2C-74C6-4EF7-B51D-EC60B1107B52}" dt="2025-04-25T16:57:00.206" v="164" actId="1076"/>
          <ac:spMkLst>
            <pc:docMk/>
            <pc:sldMk cId="486771621" sldId="278"/>
            <ac:spMk id="3" creationId="{AB2E6C40-5D78-7B69-65B0-AE4E820F80E0}"/>
          </ac:spMkLst>
        </pc:spChg>
        <pc:spChg chg="mod">
          <ac:chgData name="Patrick Petitclerc" userId="b1659467-f780-49a2-aff4-53c27a8e9850" providerId="ADAL" clId="{26EDEA2C-74C6-4EF7-B51D-EC60B1107B52}" dt="2025-04-25T16:57:20.252" v="165" actId="1076"/>
          <ac:spMkLst>
            <pc:docMk/>
            <pc:sldMk cId="486771621" sldId="278"/>
            <ac:spMk id="5" creationId="{60334ED5-8A08-435E-73B7-517F5F697753}"/>
          </ac:spMkLst>
        </pc:spChg>
        <pc:spChg chg="del mod">
          <ac:chgData name="Patrick Petitclerc" userId="b1659467-f780-49a2-aff4-53c27a8e9850" providerId="ADAL" clId="{26EDEA2C-74C6-4EF7-B51D-EC60B1107B52}" dt="2025-04-25T16:55:39.731" v="154" actId="478"/>
          <ac:spMkLst>
            <pc:docMk/>
            <pc:sldMk cId="486771621" sldId="278"/>
            <ac:spMk id="6" creationId="{89FB3CDB-B439-85F0-8CEE-8879638F6B66}"/>
          </ac:spMkLst>
        </pc:spChg>
        <pc:spChg chg="mod">
          <ac:chgData name="Patrick Petitclerc" userId="b1659467-f780-49a2-aff4-53c27a8e9850" providerId="ADAL" clId="{26EDEA2C-74C6-4EF7-B51D-EC60B1107B52}" dt="2025-04-25T16:57:39.037" v="168" actId="207"/>
          <ac:spMkLst>
            <pc:docMk/>
            <pc:sldMk cId="486771621" sldId="278"/>
            <ac:spMk id="7" creationId="{B62D1748-9FA9-DCAB-4E7C-C6215CEBD918}"/>
          </ac:spMkLst>
        </pc:spChg>
        <pc:spChg chg="del mod">
          <ac:chgData name="Patrick Petitclerc" userId="b1659467-f780-49a2-aff4-53c27a8e9850" providerId="ADAL" clId="{26EDEA2C-74C6-4EF7-B51D-EC60B1107B52}" dt="2025-04-25T16:55:47.193" v="156" actId="478"/>
          <ac:spMkLst>
            <pc:docMk/>
            <pc:sldMk cId="486771621" sldId="278"/>
            <ac:spMk id="8" creationId="{5235A06A-F6EA-E9D3-BB39-D25682BF493E}"/>
          </ac:spMkLst>
        </pc:spChg>
        <pc:spChg chg="mod">
          <ac:chgData name="Patrick Petitclerc" userId="b1659467-f780-49a2-aff4-53c27a8e9850" providerId="ADAL" clId="{26EDEA2C-74C6-4EF7-B51D-EC60B1107B52}" dt="2025-04-25T16:56:43.220" v="162" actId="1076"/>
          <ac:spMkLst>
            <pc:docMk/>
            <pc:sldMk cId="486771621" sldId="278"/>
            <ac:spMk id="10" creationId="{FCF6059D-F1C0-EB75-0D45-D2542590EA8F}"/>
          </ac:spMkLst>
        </pc:spChg>
        <pc:spChg chg="add mod">
          <ac:chgData name="Patrick Petitclerc" userId="b1659467-f780-49a2-aff4-53c27a8e9850" providerId="ADAL" clId="{26EDEA2C-74C6-4EF7-B51D-EC60B1107B52}" dt="2025-04-25T16:57:49.513" v="170" actId="20577"/>
          <ac:spMkLst>
            <pc:docMk/>
            <pc:sldMk cId="486771621" sldId="278"/>
            <ac:spMk id="11" creationId="{5281F489-580E-62FA-EA36-50CA10A109F0}"/>
          </ac:spMkLst>
        </pc:spChg>
        <pc:spChg chg="add mod">
          <ac:chgData name="Patrick Petitclerc" userId="b1659467-f780-49a2-aff4-53c27a8e9850" providerId="ADAL" clId="{26EDEA2C-74C6-4EF7-B51D-EC60B1107B52}" dt="2025-04-25T16:59:09.757" v="181" actId="207"/>
          <ac:spMkLst>
            <pc:docMk/>
            <pc:sldMk cId="486771621" sldId="278"/>
            <ac:spMk id="12" creationId="{E6F80360-1059-93FF-A06A-70DE9E7CE115}"/>
          </ac:spMkLst>
        </pc:spChg>
        <pc:graphicFrameChg chg="mod">
          <ac:chgData name="Patrick Petitclerc" userId="b1659467-f780-49a2-aff4-53c27a8e9850" providerId="ADAL" clId="{26EDEA2C-74C6-4EF7-B51D-EC60B1107B52}" dt="2025-04-25T16:59:51.189" v="184"/>
          <ac:graphicFrameMkLst>
            <pc:docMk/>
            <pc:sldMk cId="486771621" sldId="278"/>
            <ac:graphicFrameMk id="9" creationId="{2F5DDFC5-C23B-02A0-A116-00BA52BFE9E2}"/>
          </ac:graphicFrameMkLst>
        </pc:graphicFrameChg>
      </pc:sldChg>
      <pc:sldChg chg="modSp mod">
        <pc:chgData name="Patrick Petitclerc" userId="b1659467-f780-49a2-aff4-53c27a8e9850" providerId="ADAL" clId="{26EDEA2C-74C6-4EF7-B51D-EC60B1107B52}" dt="2025-04-25T17:03:54.795" v="208" actId="20577"/>
        <pc:sldMkLst>
          <pc:docMk/>
          <pc:sldMk cId="2087358324" sldId="279"/>
        </pc:sldMkLst>
        <pc:spChg chg="mod">
          <ac:chgData name="Patrick Petitclerc" userId="b1659467-f780-49a2-aff4-53c27a8e9850" providerId="ADAL" clId="{26EDEA2C-74C6-4EF7-B51D-EC60B1107B52}" dt="2025-04-25T17:00:59.494" v="191" actId="1076"/>
          <ac:spMkLst>
            <pc:docMk/>
            <pc:sldMk cId="2087358324" sldId="279"/>
            <ac:spMk id="5" creationId="{B4EE8B6D-7C08-6C9F-19BE-E46794776A78}"/>
          </ac:spMkLst>
        </pc:spChg>
        <pc:spChg chg="mod">
          <ac:chgData name="Patrick Petitclerc" userId="b1659467-f780-49a2-aff4-53c27a8e9850" providerId="ADAL" clId="{26EDEA2C-74C6-4EF7-B51D-EC60B1107B52}" dt="2025-04-25T17:00:59.494" v="191" actId="1076"/>
          <ac:spMkLst>
            <pc:docMk/>
            <pc:sldMk cId="2087358324" sldId="279"/>
            <ac:spMk id="7" creationId="{6B9545C3-A6BB-C6C0-C6B7-0B685DC2512E}"/>
          </ac:spMkLst>
        </pc:spChg>
        <pc:graphicFrameChg chg="mod">
          <ac:chgData name="Patrick Petitclerc" userId="b1659467-f780-49a2-aff4-53c27a8e9850" providerId="ADAL" clId="{26EDEA2C-74C6-4EF7-B51D-EC60B1107B52}" dt="2025-04-25T17:03:54.795" v="208" actId="20577"/>
          <ac:graphicFrameMkLst>
            <pc:docMk/>
            <pc:sldMk cId="2087358324" sldId="279"/>
            <ac:graphicFrameMk id="8" creationId="{36AFE684-3BE7-5B8B-21EB-05D6FEF759E9}"/>
          </ac:graphicFrameMkLst>
        </pc:graphicFrameChg>
      </pc:sldChg>
      <pc:sldChg chg="addSp modSp mod">
        <pc:chgData name="Patrick Petitclerc" userId="b1659467-f780-49a2-aff4-53c27a8e9850" providerId="ADAL" clId="{26EDEA2C-74C6-4EF7-B51D-EC60B1107B52}" dt="2025-04-25T17:08:00.181" v="227" actId="1076"/>
        <pc:sldMkLst>
          <pc:docMk/>
          <pc:sldMk cId="1945543503" sldId="280"/>
        </pc:sldMkLst>
        <pc:spChg chg="mod">
          <ac:chgData name="Patrick Petitclerc" userId="b1659467-f780-49a2-aff4-53c27a8e9850" providerId="ADAL" clId="{26EDEA2C-74C6-4EF7-B51D-EC60B1107B52}" dt="2025-04-25T17:07:09.860" v="211" actId="1076"/>
          <ac:spMkLst>
            <pc:docMk/>
            <pc:sldMk cId="1945543503" sldId="280"/>
            <ac:spMk id="2" creationId="{B40825BB-E681-8547-AD56-AE73F8087B2C}"/>
          </ac:spMkLst>
        </pc:spChg>
        <pc:spChg chg="mod">
          <ac:chgData name="Patrick Petitclerc" userId="b1659467-f780-49a2-aff4-53c27a8e9850" providerId="ADAL" clId="{26EDEA2C-74C6-4EF7-B51D-EC60B1107B52}" dt="2025-04-25T17:07:09.860" v="211" actId="1076"/>
          <ac:spMkLst>
            <pc:docMk/>
            <pc:sldMk cId="1945543503" sldId="280"/>
            <ac:spMk id="3" creationId="{3C13C7FB-293D-2993-F7AA-433F3F2E7777}"/>
          </ac:spMkLst>
        </pc:spChg>
        <pc:spChg chg="mod">
          <ac:chgData name="Patrick Petitclerc" userId="b1659467-f780-49a2-aff4-53c27a8e9850" providerId="ADAL" clId="{26EDEA2C-74C6-4EF7-B51D-EC60B1107B52}" dt="2025-04-25T17:07:28.214" v="214" actId="1076"/>
          <ac:spMkLst>
            <pc:docMk/>
            <pc:sldMk cId="1945543503" sldId="280"/>
            <ac:spMk id="4" creationId="{713C2284-C81D-95C3-CDFE-A945B29EFB2A}"/>
          </ac:spMkLst>
        </pc:spChg>
        <pc:spChg chg="mod">
          <ac:chgData name="Patrick Petitclerc" userId="b1659467-f780-49a2-aff4-53c27a8e9850" providerId="ADAL" clId="{26EDEA2C-74C6-4EF7-B51D-EC60B1107B52}" dt="2025-04-25T17:08:00.181" v="227" actId="1076"/>
          <ac:spMkLst>
            <pc:docMk/>
            <pc:sldMk cId="1945543503" sldId="280"/>
            <ac:spMk id="5" creationId="{55F844AC-182C-3F5E-7F1E-8C3C673D60C6}"/>
          </ac:spMkLst>
        </pc:spChg>
        <pc:spChg chg="add mod">
          <ac:chgData name="Patrick Petitclerc" userId="b1659467-f780-49a2-aff4-53c27a8e9850" providerId="ADAL" clId="{26EDEA2C-74C6-4EF7-B51D-EC60B1107B52}" dt="2025-04-25T17:07:45.883" v="226" actId="20577"/>
          <ac:spMkLst>
            <pc:docMk/>
            <pc:sldMk cId="1945543503" sldId="280"/>
            <ac:spMk id="7" creationId="{526E1903-F854-4307-47ED-B63F3E57D15D}"/>
          </ac:spMkLst>
        </pc:spChg>
        <pc:spChg chg="add mod">
          <ac:chgData name="Patrick Petitclerc" userId="b1659467-f780-49a2-aff4-53c27a8e9850" providerId="ADAL" clId="{26EDEA2C-74C6-4EF7-B51D-EC60B1107B52}" dt="2025-04-25T17:07:40.999" v="224" actId="207"/>
          <ac:spMkLst>
            <pc:docMk/>
            <pc:sldMk cId="1945543503" sldId="280"/>
            <ac:spMk id="8" creationId="{50665739-557E-2C2F-521C-767DB9953EF0}"/>
          </ac:spMkLst>
        </pc:spChg>
        <pc:graphicFrameChg chg="mod">
          <ac:chgData name="Patrick Petitclerc" userId="b1659467-f780-49a2-aff4-53c27a8e9850" providerId="ADAL" clId="{26EDEA2C-74C6-4EF7-B51D-EC60B1107B52}" dt="2025-04-25T17:01:35.266" v="193"/>
          <ac:graphicFrameMkLst>
            <pc:docMk/>
            <pc:sldMk cId="1945543503" sldId="280"/>
            <ac:graphicFrameMk id="6" creationId="{C6E4CA13-A12C-6422-D3C5-F9E1342BF92B}"/>
          </ac:graphicFrameMkLst>
        </pc:graphicFrameChg>
      </pc:sldChg>
      <pc:sldChg chg="modSp mod">
        <pc:chgData name="Patrick Petitclerc" userId="b1659467-f780-49a2-aff4-53c27a8e9850" providerId="ADAL" clId="{26EDEA2C-74C6-4EF7-B51D-EC60B1107B52}" dt="2025-04-25T17:10:33.728" v="247" actId="255"/>
        <pc:sldMkLst>
          <pc:docMk/>
          <pc:sldMk cId="571743247" sldId="281"/>
        </pc:sldMkLst>
        <pc:spChg chg="mod">
          <ac:chgData name="Patrick Petitclerc" userId="b1659467-f780-49a2-aff4-53c27a8e9850" providerId="ADAL" clId="{26EDEA2C-74C6-4EF7-B51D-EC60B1107B52}" dt="2025-04-25T17:08:34.892" v="228" actId="1076"/>
          <ac:spMkLst>
            <pc:docMk/>
            <pc:sldMk cId="571743247" sldId="281"/>
            <ac:spMk id="2" creationId="{4456A92B-2187-8FE9-6D42-C4F1703F4A67}"/>
          </ac:spMkLst>
        </pc:spChg>
        <pc:spChg chg="mod">
          <ac:chgData name="Patrick Petitclerc" userId="b1659467-f780-49a2-aff4-53c27a8e9850" providerId="ADAL" clId="{26EDEA2C-74C6-4EF7-B51D-EC60B1107B52}" dt="2025-04-25T17:08:40.334" v="229" actId="1076"/>
          <ac:spMkLst>
            <pc:docMk/>
            <pc:sldMk cId="571743247" sldId="281"/>
            <ac:spMk id="3" creationId="{69C39486-AF11-C359-2E77-F69ACD613254}"/>
          </ac:spMkLst>
        </pc:spChg>
        <pc:spChg chg="mod">
          <ac:chgData name="Patrick Petitclerc" userId="b1659467-f780-49a2-aff4-53c27a8e9850" providerId="ADAL" clId="{26EDEA2C-74C6-4EF7-B51D-EC60B1107B52}" dt="2025-04-25T17:08:51.764" v="231" actId="1076"/>
          <ac:spMkLst>
            <pc:docMk/>
            <pc:sldMk cId="571743247" sldId="281"/>
            <ac:spMk id="5" creationId="{E1715587-0508-5ED9-4B3D-DEBA06AA96C4}"/>
          </ac:spMkLst>
        </pc:spChg>
        <pc:spChg chg="mod">
          <ac:chgData name="Patrick Petitclerc" userId="b1659467-f780-49a2-aff4-53c27a8e9850" providerId="ADAL" clId="{26EDEA2C-74C6-4EF7-B51D-EC60B1107B52}" dt="2025-04-25T17:08:46.517" v="230" actId="1076"/>
          <ac:spMkLst>
            <pc:docMk/>
            <pc:sldMk cId="571743247" sldId="281"/>
            <ac:spMk id="6" creationId="{E2B518B0-6AC2-ADAB-6D2F-388058AA0DE9}"/>
          </ac:spMkLst>
        </pc:spChg>
        <pc:graphicFrameChg chg="mod">
          <ac:chgData name="Patrick Petitclerc" userId="b1659467-f780-49a2-aff4-53c27a8e9850" providerId="ADAL" clId="{26EDEA2C-74C6-4EF7-B51D-EC60B1107B52}" dt="2025-04-25T17:10:33.728" v="247" actId="255"/>
          <ac:graphicFrameMkLst>
            <pc:docMk/>
            <pc:sldMk cId="571743247" sldId="281"/>
            <ac:graphicFrameMk id="8" creationId="{A474113C-5E61-A6CA-08D2-10FD82CD7D0E}"/>
          </ac:graphicFrameMkLst>
        </pc:graphicFrameChg>
      </pc:sldChg>
      <pc:sldChg chg="modSp">
        <pc:chgData name="Patrick Petitclerc" userId="b1659467-f780-49a2-aff4-53c27a8e9850" providerId="ADAL" clId="{26EDEA2C-74C6-4EF7-B51D-EC60B1107B52}" dt="2025-04-25T19:54:22.887" v="578"/>
        <pc:sldMkLst>
          <pc:docMk/>
          <pc:sldMk cId="3809414632" sldId="282"/>
        </pc:sldMkLst>
        <pc:graphicFrameChg chg="mod">
          <ac:chgData name="Patrick Petitclerc" userId="b1659467-f780-49a2-aff4-53c27a8e9850" providerId="ADAL" clId="{26EDEA2C-74C6-4EF7-B51D-EC60B1107B52}" dt="2025-04-25T19:54:22.887" v="578"/>
          <ac:graphicFrameMkLst>
            <pc:docMk/>
            <pc:sldMk cId="3809414632" sldId="282"/>
            <ac:graphicFrameMk id="2" creationId="{F3BC9BD0-F64A-54F3-FA5A-E587609F931C}"/>
          </ac:graphicFrameMkLst>
        </pc:graphicFrameChg>
        <pc:graphicFrameChg chg="mod">
          <ac:chgData name="Patrick Petitclerc" userId="b1659467-f780-49a2-aff4-53c27a8e9850" providerId="ADAL" clId="{26EDEA2C-74C6-4EF7-B51D-EC60B1107B52}" dt="2025-04-25T18:56:53.679" v="484"/>
          <ac:graphicFrameMkLst>
            <pc:docMk/>
            <pc:sldMk cId="3809414632" sldId="282"/>
            <ac:graphicFrameMk id="3" creationId="{570720A8-76AA-B812-590B-B36C2EDCD350}"/>
          </ac:graphicFrameMkLst>
        </pc:graphicFrameChg>
      </pc:sldChg>
      <pc:sldChg chg="modSp mod">
        <pc:chgData name="Patrick Petitclerc" userId="b1659467-f780-49a2-aff4-53c27a8e9850" providerId="ADAL" clId="{26EDEA2C-74C6-4EF7-B51D-EC60B1107B52}" dt="2025-04-25T19:57:12.640" v="590" actId="20577"/>
        <pc:sldMkLst>
          <pc:docMk/>
          <pc:sldMk cId="3441478430" sldId="283"/>
        </pc:sldMkLst>
        <pc:spChg chg="mod">
          <ac:chgData name="Patrick Petitclerc" userId="b1659467-f780-49a2-aff4-53c27a8e9850" providerId="ADAL" clId="{26EDEA2C-74C6-4EF7-B51D-EC60B1107B52}" dt="2025-04-25T17:11:34.188" v="251" actId="1076"/>
          <ac:spMkLst>
            <pc:docMk/>
            <pc:sldMk cId="3441478430" sldId="283"/>
            <ac:spMk id="12" creationId="{95801ACF-071D-C33C-22E9-436FAE886D3D}"/>
          </ac:spMkLst>
        </pc:spChg>
        <pc:graphicFrameChg chg="mod">
          <ac:chgData name="Patrick Petitclerc" userId="b1659467-f780-49a2-aff4-53c27a8e9850" providerId="ADAL" clId="{26EDEA2C-74C6-4EF7-B51D-EC60B1107B52}" dt="2025-04-25T19:57:12.640" v="590" actId="20577"/>
          <ac:graphicFrameMkLst>
            <pc:docMk/>
            <pc:sldMk cId="3441478430" sldId="283"/>
            <ac:graphicFrameMk id="4" creationId="{8825ACA3-7DFF-7B43-E089-B76D1E880F1E}"/>
          </ac:graphicFrameMkLst>
        </pc:graphicFrameChg>
      </pc:sldChg>
      <pc:sldChg chg="modSp mod">
        <pc:chgData name="Patrick Petitclerc" userId="b1659467-f780-49a2-aff4-53c27a8e9850" providerId="ADAL" clId="{26EDEA2C-74C6-4EF7-B51D-EC60B1107B52}" dt="2025-04-25T19:56:54.998" v="584" actId="20577"/>
        <pc:sldMkLst>
          <pc:docMk/>
          <pc:sldMk cId="2807582535" sldId="284"/>
        </pc:sldMkLst>
        <pc:spChg chg="mod">
          <ac:chgData name="Patrick Petitclerc" userId="b1659467-f780-49a2-aff4-53c27a8e9850" providerId="ADAL" clId="{26EDEA2C-74C6-4EF7-B51D-EC60B1107B52}" dt="2025-04-25T19:56:54.998" v="584" actId="20577"/>
          <ac:spMkLst>
            <pc:docMk/>
            <pc:sldMk cId="2807582535" sldId="284"/>
            <ac:spMk id="2" creationId="{849E2B34-2A45-9398-00F9-8950699509EE}"/>
          </ac:spMkLst>
        </pc:spChg>
        <pc:spChg chg="mod">
          <ac:chgData name="Patrick Petitclerc" userId="b1659467-f780-49a2-aff4-53c27a8e9850" providerId="ADAL" clId="{26EDEA2C-74C6-4EF7-B51D-EC60B1107B52}" dt="2025-04-25T19:55:38.027" v="580" actId="20577"/>
          <ac:spMkLst>
            <pc:docMk/>
            <pc:sldMk cId="2807582535" sldId="284"/>
            <ac:spMk id="3" creationId="{C89F823E-3192-F788-E4B4-475517848264}"/>
          </ac:spMkLst>
        </pc:spChg>
        <pc:spChg chg="mod">
          <ac:chgData name="Patrick Petitclerc" userId="b1659467-f780-49a2-aff4-53c27a8e9850" providerId="ADAL" clId="{26EDEA2C-74C6-4EF7-B51D-EC60B1107B52}" dt="2025-04-25T17:14:59.333" v="279" actId="207"/>
          <ac:spMkLst>
            <pc:docMk/>
            <pc:sldMk cId="2807582535" sldId="284"/>
            <ac:spMk id="12" creationId="{4A366727-CC8D-9992-A9AA-D9366CCADE7D}"/>
          </ac:spMkLst>
        </pc:spChg>
        <pc:spChg chg="mod">
          <ac:chgData name="Patrick Petitclerc" userId="b1659467-f780-49a2-aff4-53c27a8e9850" providerId="ADAL" clId="{26EDEA2C-74C6-4EF7-B51D-EC60B1107B52}" dt="2025-04-25T17:15:04.382" v="280" actId="207"/>
          <ac:spMkLst>
            <pc:docMk/>
            <pc:sldMk cId="2807582535" sldId="284"/>
            <ac:spMk id="13" creationId="{DCD07B1B-E2FE-C905-F07C-CDDDB808E9DD}"/>
          </ac:spMkLst>
        </pc:spChg>
        <pc:spChg chg="mod">
          <ac:chgData name="Patrick Petitclerc" userId="b1659467-f780-49a2-aff4-53c27a8e9850" providerId="ADAL" clId="{26EDEA2C-74C6-4EF7-B51D-EC60B1107B52}" dt="2025-04-25T17:15:08.258" v="281" actId="207"/>
          <ac:spMkLst>
            <pc:docMk/>
            <pc:sldMk cId="2807582535" sldId="284"/>
            <ac:spMk id="17" creationId="{CDA2C2CB-5213-F616-2888-5409B7F24909}"/>
          </ac:spMkLst>
        </pc:spChg>
      </pc:sldChg>
      <pc:sldChg chg="addSp delSp modSp mod">
        <pc:chgData name="Patrick Petitclerc" userId="b1659467-f780-49a2-aff4-53c27a8e9850" providerId="ADAL" clId="{26EDEA2C-74C6-4EF7-B51D-EC60B1107B52}" dt="2025-04-25T19:59:53.300" v="598" actId="20577"/>
        <pc:sldMkLst>
          <pc:docMk/>
          <pc:sldMk cId="2026942339" sldId="285"/>
        </pc:sldMkLst>
        <pc:graphicFrameChg chg="del mod">
          <ac:chgData name="Patrick Petitclerc" userId="b1659467-f780-49a2-aff4-53c27a8e9850" providerId="ADAL" clId="{26EDEA2C-74C6-4EF7-B51D-EC60B1107B52}" dt="2025-04-25T17:16:05.559" v="283" actId="478"/>
          <ac:graphicFrameMkLst>
            <pc:docMk/>
            <pc:sldMk cId="2026942339" sldId="285"/>
            <ac:graphicFrameMk id="2" creationId="{B322EB1B-A8B8-3860-FCCD-BB50EC777015}"/>
          </ac:graphicFrameMkLst>
        </pc:graphicFrameChg>
        <pc:graphicFrameChg chg="add del mod">
          <ac:chgData name="Patrick Petitclerc" userId="b1659467-f780-49a2-aff4-53c27a8e9850" providerId="ADAL" clId="{26EDEA2C-74C6-4EF7-B51D-EC60B1107B52}" dt="2025-04-25T17:16:27.561" v="287" actId="478"/>
          <ac:graphicFrameMkLst>
            <pc:docMk/>
            <pc:sldMk cId="2026942339" sldId="285"/>
            <ac:graphicFrameMk id="4" creationId="{E39FD37B-DFF8-1145-9143-1887C1938ECC}"/>
          </ac:graphicFrameMkLst>
        </pc:graphicFrameChg>
        <pc:graphicFrameChg chg="add mod modGraphic">
          <ac:chgData name="Patrick Petitclerc" userId="b1659467-f780-49a2-aff4-53c27a8e9850" providerId="ADAL" clId="{26EDEA2C-74C6-4EF7-B51D-EC60B1107B52}" dt="2025-04-25T19:59:53.300" v="598" actId="20577"/>
          <ac:graphicFrameMkLst>
            <pc:docMk/>
            <pc:sldMk cId="2026942339" sldId="285"/>
            <ac:graphicFrameMk id="5" creationId="{AF8748C5-D117-2AA1-30A4-97B27309C3B9}"/>
          </ac:graphicFrameMkLst>
        </pc:graphicFrameChg>
      </pc:sldChg>
      <pc:sldChg chg="modSp mod">
        <pc:chgData name="Patrick Petitclerc" userId="b1659467-f780-49a2-aff4-53c27a8e9850" providerId="ADAL" clId="{26EDEA2C-74C6-4EF7-B51D-EC60B1107B52}" dt="2025-04-25T17:22:13.637" v="331"/>
        <pc:sldMkLst>
          <pc:docMk/>
          <pc:sldMk cId="42394521" sldId="286"/>
        </pc:sldMkLst>
        <pc:graphicFrameChg chg="mod">
          <ac:chgData name="Patrick Petitclerc" userId="b1659467-f780-49a2-aff4-53c27a8e9850" providerId="ADAL" clId="{26EDEA2C-74C6-4EF7-B51D-EC60B1107B52}" dt="2025-04-25T17:22:13.637" v="331"/>
          <ac:graphicFrameMkLst>
            <pc:docMk/>
            <pc:sldMk cId="42394521" sldId="286"/>
            <ac:graphicFrameMk id="13" creationId="{3FA54BCE-7E32-ABEB-029E-EE200AC17A05}"/>
          </ac:graphicFrameMkLst>
        </pc:graphicFrameChg>
      </pc:sldChg>
      <pc:sldChg chg="modSp mod">
        <pc:chgData name="Patrick Petitclerc" userId="b1659467-f780-49a2-aff4-53c27a8e9850" providerId="ADAL" clId="{26EDEA2C-74C6-4EF7-B51D-EC60B1107B52}" dt="2025-04-25T20:01:06.885" v="601" actId="20577"/>
        <pc:sldMkLst>
          <pc:docMk/>
          <pc:sldMk cId="1506692248" sldId="287"/>
        </pc:sldMkLst>
        <pc:spChg chg="mod">
          <ac:chgData name="Patrick Petitclerc" userId="b1659467-f780-49a2-aff4-53c27a8e9850" providerId="ADAL" clId="{26EDEA2C-74C6-4EF7-B51D-EC60B1107B52}" dt="2025-04-25T20:01:06.885" v="601" actId="20577"/>
          <ac:spMkLst>
            <pc:docMk/>
            <pc:sldMk cId="1506692248" sldId="287"/>
            <ac:spMk id="4" creationId="{4DAC6DC1-8A01-A5FC-086F-ED6DF2A2507A}"/>
          </ac:spMkLst>
        </pc:spChg>
        <pc:spChg chg="mod">
          <ac:chgData name="Patrick Petitclerc" userId="b1659467-f780-49a2-aff4-53c27a8e9850" providerId="ADAL" clId="{26EDEA2C-74C6-4EF7-B51D-EC60B1107B52}" dt="2025-04-25T17:25:15.011" v="351" actId="1076"/>
          <ac:spMkLst>
            <pc:docMk/>
            <pc:sldMk cId="1506692248" sldId="287"/>
            <ac:spMk id="5" creationId="{914521C1-E86D-0338-1319-133BA4AEF911}"/>
          </ac:spMkLst>
        </pc:spChg>
        <pc:spChg chg="mod">
          <ac:chgData name="Patrick Petitclerc" userId="b1659467-f780-49a2-aff4-53c27a8e9850" providerId="ADAL" clId="{26EDEA2C-74C6-4EF7-B51D-EC60B1107B52}" dt="2025-04-25T17:25:15.011" v="351" actId="1076"/>
          <ac:spMkLst>
            <pc:docMk/>
            <pc:sldMk cId="1506692248" sldId="287"/>
            <ac:spMk id="6" creationId="{5E56004B-C59A-C5E6-FD09-B5911EE2CFA0}"/>
          </ac:spMkLst>
        </pc:spChg>
        <pc:spChg chg="mod">
          <ac:chgData name="Patrick Petitclerc" userId="b1659467-f780-49a2-aff4-53c27a8e9850" providerId="ADAL" clId="{26EDEA2C-74C6-4EF7-B51D-EC60B1107B52}" dt="2025-04-25T17:25:15.011" v="351" actId="1076"/>
          <ac:spMkLst>
            <pc:docMk/>
            <pc:sldMk cId="1506692248" sldId="287"/>
            <ac:spMk id="8" creationId="{B68F4884-F2FB-914D-0F1A-DC657D1ED1F1}"/>
          </ac:spMkLst>
        </pc:spChg>
        <pc:spChg chg="mod">
          <ac:chgData name="Patrick Petitclerc" userId="b1659467-f780-49a2-aff4-53c27a8e9850" providerId="ADAL" clId="{26EDEA2C-74C6-4EF7-B51D-EC60B1107B52}" dt="2025-04-25T17:25:15.011" v="351" actId="1076"/>
          <ac:spMkLst>
            <pc:docMk/>
            <pc:sldMk cId="1506692248" sldId="287"/>
            <ac:spMk id="9" creationId="{2D28AA4A-5AFA-7DA1-159B-B49AD92C2872}"/>
          </ac:spMkLst>
        </pc:spChg>
        <pc:spChg chg="mod">
          <ac:chgData name="Patrick Petitclerc" userId="b1659467-f780-49a2-aff4-53c27a8e9850" providerId="ADAL" clId="{26EDEA2C-74C6-4EF7-B51D-EC60B1107B52}" dt="2025-04-25T17:25:15.011" v="351" actId="1076"/>
          <ac:spMkLst>
            <pc:docMk/>
            <pc:sldMk cId="1506692248" sldId="287"/>
            <ac:spMk id="10" creationId="{8964A80A-49F0-6434-CD0F-F933D3B47CD4}"/>
          </ac:spMkLst>
        </pc:spChg>
        <pc:spChg chg="mod">
          <ac:chgData name="Patrick Petitclerc" userId="b1659467-f780-49a2-aff4-53c27a8e9850" providerId="ADAL" clId="{26EDEA2C-74C6-4EF7-B51D-EC60B1107B52}" dt="2025-04-25T17:25:15.011" v="351" actId="1076"/>
          <ac:spMkLst>
            <pc:docMk/>
            <pc:sldMk cId="1506692248" sldId="287"/>
            <ac:spMk id="11" creationId="{D90CF0C2-97EA-6B5C-C373-8D526BF4F6E3}"/>
          </ac:spMkLst>
        </pc:spChg>
        <pc:spChg chg="mod">
          <ac:chgData name="Patrick Petitclerc" userId="b1659467-f780-49a2-aff4-53c27a8e9850" providerId="ADAL" clId="{26EDEA2C-74C6-4EF7-B51D-EC60B1107B52}" dt="2025-04-25T17:25:15.011" v="351" actId="1076"/>
          <ac:spMkLst>
            <pc:docMk/>
            <pc:sldMk cId="1506692248" sldId="287"/>
            <ac:spMk id="14" creationId="{129CBB88-2C0E-ACC6-57FE-76FA18747712}"/>
          </ac:spMkLst>
        </pc:spChg>
        <pc:spChg chg="mod">
          <ac:chgData name="Patrick Petitclerc" userId="b1659467-f780-49a2-aff4-53c27a8e9850" providerId="ADAL" clId="{26EDEA2C-74C6-4EF7-B51D-EC60B1107B52}" dt="2025-04-25T17:25:15.011" v="351" actId="1076"/>
          <ac:spMkLst>
            <pc:docMk/>
            <pc:sldMk cId="1506692248" sldId="287"/>
            <ac:spMk id="15" creationId="{BBD47A97-26B6-F4DC-F1EB-BBFEFF2FAD7C}"/>
          </ac:spMkLst>
        </pc:spChg>
        <pc:spChg chg="mod">
          <ac:chgData name="Patrick Petitclerc" userId="b1659467-f780-49a2-aff4-53c27a8e9850" providerId="ADAL" clId="{26EDEA2C-74C6-4EF7-B51D-EC60B1107B52}" dt="2025-04-25T17:25:15.011" v="351" actId="1076"/>
          <ac:spMkLst>
            <pc:docMk/>
            <pc:sldMk cId="1506692248" sldId="287"/>
            <ac:spMk id="16" creationId="{DE1F2D8D-4164-7FCC-FAD0-97EEC6594576}"/>
          </ac:spMkLst>
        </pc:spChg>
        <pc:graphicFrameChg chg="mod">
          <ac:chgData name="Patrick Petitclerc" userId="b1659467-f780-49a2-aff4-53c27a8e9850" providerId="ADAL" clId="{26EDEA2C-74C6-4EF7-B51D-EC60B1107B52}" dt="2025-04-25T17:28:29.631" v="379"/>
          <ac:graphicFrameMkLst>
            <pc:docMk/>
            <pc:sldMk cId="1506692248" sldId="287"/>
            <ac:graphicFrameMk id="13" creationId="{AB8387B4-B3DB-F736-A234-A7F6D4094D1D}"/>
          </ac:graphicFrameMkLst>
        </pc:graphicFrameChg>
      </pc:sldChg>
      <pc:sldChg chg="modSp mod">
        <pc:chgData name="Patrick Petitclerc" userId="b1659467-f780-49a2-aff4-53c27a8e9850" providerId="ADAL" clId="{26EDEA2C-74C6-4EF7-B51D-EC60B1107B52}" dt="2025-04-25T20:04:15.432" v="605" actId="20577"/>
        <pc:sldMkLst>
          <pc:docMk/>
          <pc:sldMk cId="12912601" sldId="288"/>
        </pc:sldMkLst>
        <pc:spChg chg="mod">
          <ac:chgData name="Patrick Petitclerc" userId="b1659467-f780-49a2-aff4-53c27a8e9850" providerId="ADAL" clId="{26EDEA2C-74C6-4EF7-B51D-EC60B1107B52}" dt="2025-04-25T20:04:15.432" v="605" actId="20577"/>
          <ac:spMkLst>
            <pc:docMk/>
            <pc:sldMk cId="12912601" sldId="288"/>
            <ac:spMk id="2" creationId="{D5FB8ABA-D289-C51B-8247-60C2C13BA83A}"/>
          </ac:spMkLst>
        </pc:spChg>
        <pc:spChg chg="mod">
          <ac:chgData name="Patrick Petitclerc" userId="b1659467-f780-49a2-aff4-53c27a8e9850" providerId="ADAL" clId="{26EDEA2C-74C6-4EF7-B51D-EC60B1107B52}" dt="2025-04-25T17:31:19.422" v="388" actId="1076"/>
          <ac:spMkLst>
            <pc:docMk/>
            <pc:sldMk cId="12912601" sldId="288"/>
            <ac:spMk id="5" creationId="{8CCDEE2E-EFAE-13EA-9E89-CCF1EE533F22}"/>
          </ac:spMkLst>
        </pc:spChg>
        <pc:spChg chg="mod">
          <ac:chgData name="Patrick Petitclerc" userId="b1659467-f780-49a2-aff4-53c27a8e9850" providerId="ADAL" clId="{26EDEA2C-74C6-4EF7-B51D-EC60B1107B52}" dt="2025-04-25T17:31:19.422" v="388" actId="1076"/>
          <ac:spMkLst>
            <pc:docMk/>
            <pc:sldMk cId="12912601" sldId="288"/>
            <ac:spMk id="9" creationId="{4F296A7F-2A4C-B58D-3A1D-05A73D545BCF}"/>
          </ac:spMkLst>
        </pc:spChg>
        <pc:spChg chg="mod">
          <ac:chgData name="Patrick Petitclerc" userId="b1659467-f780-49a2-aff4-53c27a8e9850" providerId="ADAL" clId="{26EDEA2C-74C6-4EF7-B51D-EC60B1107B52}" dt="2025-04-25T17:31:19.422" v="388" actId="1076"/>
          <ac:spMkLst>
            <pc:docMk/>
            <pc:sldMk cId="12912601" sldId="288"/>
            <ac:spMk id="10" creationId="{E4533EB1-CC21-419F-F2F5-2EA32E9160A9}"/>
          </ac:spMkLst>
        </pc:spChg>
        <pc:spChg chg="mod">
          <ac:chgData name="Patrick Petitclerc" userId="b1659467-f780-49a2-aff4-53c27a8e9850" providerId="ADAL" clId="{26EDEA2C-74C6-4EF7-B51D-EC60B1107B52}" dt="2025-04-25T17:31:19.422" v="388" actId="1076"/>
          <ac:spMkLst>
            <pc:docMk/>
            <pc:sldMk cId="12912601" sldId="288"/>
            <ac:spMk id="17" creationId="{B7114E96-DF2B-7503-43CD-4F05EB7A96AB}"/>
          </ac:spMkLst>
        </pc:spChg>
        <pc:graphicFrameChg chg="mod">
          <ac:chgData name="Patrick Petitclerc" userId="b1659467-f780-49a2-aff4-53c27a8e9850" providerId="ADAL" clId="{26EDEA2C-74C6-4EF7-B51D-EC60B1107B52}" dt="2025-04-25T17:35:53.249" v="417" actId="20577"/>
          <ac:graphicFrameMkLst>
            <pc:docMk/>
            <pc:sldMk cId="12912601" sldId="288"/>
            <ac:graphicFrameMk id="13" creationId="{5E0C9CAD-C1F9-8ABF-CA3C-FF2A8A669A8E}"/>
          </ac:graphicFrameMkLst>
        </pc:graphicFrameChg>
      </pc:sldChg>
      <pc:sldChg chg="modSp mod">
        <pc:chgData name="Patrick Petitclerc" userId="b1659467-f780-49a2-aff4-53c27a8e9850" providerId="ADAL" clId="{26EDEA2C-74C6-4EF7-B51D-EC60B1107B52}" dt="2025-04-25T17:41:36.236" v="453" actId="20577"/>
        <pc:sldMkLst>
          <pc:docMk/>
          <pc:sldMk cId="327230018" sldId="289"/>
        </pc:sldMkLst>
        <pc:spChg chg="mod">
          <ac:chgData name="Patrick Petitclerc" userId="b1659467-f780-49a2-aff4-53c27a8e9850" providerId="ADAL" clId="{26EDEA2C-74C6-4EF7-B51D-EC60B1107B52}" dt="2025-04-25T17:38:16.469" v="423" actId="1076"/>
          <ac:spMkLst>
            <pc:docMk/>
            <pc:sldMk cId="327230018" sldId="289"/>
            <ac:spMk id="4" creationId="{F5181891-538F-78AC-535E-F8F9B1B3CA7C}"/>
          </ac:spMkLst>
        </pc:spChg>
        <pc:spChg chg="mod">
          <ac:chgData name="Patrick Petitclerc" userId="b1659467-f780-49a2-aff4-53c27a8e9850" providerId="ADAL" clId="{26EDEA2C-74C6-4EF7-B51D-EC60B1107B52}" dt="2025-04-25T17:38:16.469" v="423" actId="1076"/>
          <ac:spMkLst>
            <pc:docMk/>
            <pc:sldMk cId="327230018" sldId="289"/>
            <ac:spMk id="7" creationId="{8224F0A8-80D6-D4B4-86C6-6BD4ECF06EE6}"/>
          </ac:spMkLst>
        </pc:spChg>
        <pc:spChg chg="mod">
          <ac:chgData name="Patrick Petitclerc" userId="b1659467-f780-49a2-aff4-53c27a8e9850" providerId="ADAL" clId="{26EDEA2C-74C6-4EF7-B51D-EC60B1107B52}" dt="2025-04-25T17:38:16.469" v="423" actId="1076"/>
          <ac:spMkLst>
            <pc:docMk/>
            <pc:sldMk cId="327230018" sldId="289"/>
            <ac:spMk id="8" creationId="{536FE224-EBC5-AEB5-A2C9-FB50C7A18F67}"/>
          </ac:spMkLst>
        </pc:spChg>
        <pc:spChg chg="mod">
          <ac:chgData name="Patrick Petitclerc" userId="b1659467-f780-49a2-aff4-53c27a8e9850" providerId="ADAL" clId="{26EDEA2C-74C6-4EF7-B51D-EC60B1107B52}" dt="2025-04-25T17:38:16.469" v="423" actId="1076"/>
          <ac:spMkLst>
            <pc:docMk/>
            <pc:sldMk cId="327230018" sldId="289"/>
            <ac:spMk id="11" creationId="{8C8B4EA6-8DF4-6110-54D3-9C9EEEAF6F80}"/>
          </ac:spMkLst>
        </pc:spChg>
        <pc:spChg chg="mod">
          <ac:chgData name="Patrick Petitclerc" userId="b1659467-f780-49a2-aff4-53c27a8e9850" providerId="ADAL" clId="{26EDEA2C-74C6-4EF7-B51D-EC60B1107B52}" dt="2025-04-25T17:38:16.469" v="423" actId="1076"/>
          <ac:spMkLst>
            <pc:docMk/>
            <pc:sldMk cId="327230018" sldId="289"/>
            <ac:spMk id="18" creationId="{B256612F-4BA7-94A1-47D2-36127B1A2B17}"/>
          </ac:spMkLst>
        </pc:spChg>
        <pc:graphicFrameChg chg="mod">
          <ac:chgData name="Patrick Petitclerc" userId="b1659467-f780-49a2-aff4-53c27a8e9850" providerId="ADAL" clId="{26EDEA2C-74C6-4EF7-B51D-EC60B1107B52}" dt="2025-04-25T17:41:36.236" v="453" actId="20577"/>
          <ac:graphicFrameMkLst>
            <pc:docMk/>
            <pc:sldMk cId="327230018" sldId="289"/>
            <ac:graphicFrameMk id="13" creationId="{2D9C5243-B805-3347-F169-B4071F437957}"/>
          </ac:graphicFrameMkLst>
        </pc:graphicFrameChg>
      </pc:sldChg>
      <pc:sldChg chg="addSp delSp modSp mod">
        <pc:chgData name="Patrick Petitclerc" userId="b1659467-f780-49a2-aff4-53c27a8e9850" providerId="ADAL" clId="{26EDEA2C-74C6-4EF7-B51D-EC60B1107B52}" dt="2025-04-25T17:45:23.077" v="471" actId="20577"/>
        <pc:sldMkLst>
          <pc:docMk/>
          <pc:sldMk cId="3493940861" sldId="290"/>
        </pc:sldMkLst>
        <pc:graphicFrameChg chg="add mod modGraphic">
          <ac:chgData name="Patrick Petitclerc" userId="b1659467-f780-49a2-aff4-53c27a8e9850" providerId="ADAL" clId="{26EDEA2C-74C6-4EF7-B51D-EC60B1107B52}" dt="2025-04-25T17:45:23.077" v="471" actId="20577"/>
          <ac:graphicFrameMkLst>
            <pc:docMk/>
            <pc:sldMk cId="3493940861" sldId="290"/>
            <ac:graphicFrameMk id="2" creationId="{839332E5-0DBF-C7F5-0962-4D6F23A07311}"/>
          </ac:graphicFrameMkLst>
        </pc:graphicFrameChg>
        <pc:graphicFrameChg chg="del mod">
          <ac:chgData name="Patrick Petitclerc" userId="b1659467-f780-49a2-aff4-53c27a8e9850" providerId="ADAL" clId="{26EDEA2C-74C6-4EF7-B51D-EC60B1107B52}" dt="2025-04-25T17:44:17.434" v="463" actId="478"/>
          <ac:graphicFrameMkLst>
            <pc:docMk/>
            <pc:sldMk cId="3493940861" sldId="290"/>
            <ac:graphicFrameMk id="4" creationId="{948FE800-9870-BBD8-59CD-AC41F8334A66}"/>
          </ac:graphicFrameMkLst>
        </pc:graphicFrameChg>
      </pc:sldChg>
      <pc:sldChg chg="addSp delSp modSp mod">
        <pc:chgData name="Patrick Petitclerc" userId="b1659467-f780-49a2-aff4-53c27a8e9850" providerId="ADAL" clId="{26EDEA2C-74C6-4EF7-B51D-EC60B1107B52}" dt="2025-04-25T17:46:42.678" v="482" actId="20577"/>
        <pc:sldMkLst>
          <pc:docMk/>
          <pc:sldMk cId="1852111406" sldId="291"/>
        </pc:sldMkLst>
        <pc:graphicFrameChg chg="add mod modGraphic">
          <ac:chgData name="Patrick Petitclerc" userId="b1659467-f780-49a2-aff4-53c27a8e9850" providerId="ADAL" clId="{26EDEA2C-74C6-4EF7-B51D-EC60B1107B52}" dt="2025-04-25T17:46:42.678" v="482" actId="20577"/>
          <ac:graphicFrameMkLst>
            <pc:docMk/>
            <pc:sldMk cId="1852111406" sldId="291"/>
            <ac:graphicFrameMk id="2" creationId="{A658885B-B1F0-22B0-6C86-4995B6DC5DD0}"/>
          </ac:graphicFrameMkLst>
        </pc:graphicFrameChg>
        <pc:graphicFrameChg chg="del">
          <ac:chgData name="Patrick Petitclerc" userId="b1659467-f780-49a2-aff4-53c27a8e9850" providerId="ADAL" clId="{26EDEA2C-74C6-4EF7-B51D-EC60B1107B52}" dt="2025-04-25T17:46:01.327" v="472" actId="478"/>
          <ac:graphicFrameMkLst>
            <pc:docMk/>
            <pc:sldMk cId="1852111406" sldId="291"/>
            <ac:graphicFrameMk id="7" creationId="{C57DBD68-459E-EED0-60D3-44CA3AC75FB0}"/>
          </ac:graphicFrameMkLst>
        </pc:graphicFrameChg>
      </pc:sldChg>
      <pc:sldChg chg="modSp mod">
        <pc:chgData name="Patrick Petitclerc" userId="b1659467-f780-49a2-aff4-53c27a8e9850" providerId="ADAL" clId="{26EDEA2C-74C6-4EF7-B51D-EC60B1107B52}" dt="2025-04-25T20:21:22.308" v="613" actId="1076"/>
        <pc:sldMkLst>
          <pc:docMk/>
          <pc:sldMk cId="1449036869" sldId="292"/>
        </pc:sldMkLst>
        <pc:spChg chg="mod">
          <ac:chgData name="Patrick Petitclerc" userId="b1659467-f780-49a2-aff4-53c27a8e9850" providerId="ADAL" clId="{26EDEA2C-74C6-4EF7-B51D-EC60B1107B52}" dt="2025-04-25T20:19:32.432" v="608"/>
          <ac:spMkLst>
            <pc:docMk/>
            <pc:sldMk cId="1449036869" sldId="292"/>
            <ac:spMk id="4" creationId="{BCB9349E-1205-0605-0ED5-C39797567F74}"/>
          </ac:spMkLst>
        </pc:spChg>
        <pc:spChg chg="mod">
          <ac:chgData name="Patrick Petitclerc" userId="b1659467-f780-49a2-aff4-53c27a8e9850" providerId="ADAL" clId="{26EDEA2C-74C6-4EF7-B51D-EC60B1107B52}" dt="2025-04-25T20:21:11.965" v="612" actId="1076"/>
          <ac:spMkLst>
            <pc:docMk/>
            <pc:sldMk cId="1449036869" sldId="292"/>
            <ac:spMk id="6" creationId="{D21B0D57-B086-132C-AB74-2197BD2EE4AB}"/>
          </ac:spMkLst>
        </pc:spChg>
        <pc:picChg chg="mod">
          <ac:chgData name="Patrick Petitclerc" userId="b1659467-f780-49a2-aff4-53c27a8e9850" providerId="ADAL" clId="{26EDEA2C-74C6-4EF7-B51D-EC60B1107B52}" dt="2025-04-25T20:21:11.965" v="612" actId="1076"/>
          <ac:picMkLst>
            <pc:docMk/>
            <pc:sldMk cId="1449036869" sldId="292"/>
            <ac:picMk id="2" creationId="{F82EF5E8-3E33-752E-51EB-C7A87AC0B3EF}"/>
          </ac:picMkLst>
        </pc:picChg>
        <pc:picChg chg="mod">
          <ac:chgData name="Patrick Petitclerc" userId="b1659467-f780-49a2-aff4-53c27a8e9850" providerId="ADAL" clId="{26EDEA2C-74C6-4EF7-B51D-EC60B1107B52}" dt="2025-04-25T20:21:22.308" v="613" actId="1076"/>
          <ac:picMkLst>
            <pc:docMk/>
            <pc:sldMk cId="1449036869" sldId="292"/>
            <ac:picMk id="9" creationId="{ABB3C808-4AF6-ACE9-77DB-18867E9D2ACE}"/>
          </ac:picMkLst>
        </pc:picChg>
        <pc:picChg chg="mod">
          <ac:chgData name="Patrick Petitclerc" userId="b1659467-f780-49a2-aff4-53c27a8e9850" providerId="ADAL" clId="{26EDEA2C-74C6-4EF7-B51D-EC60B1107B52}" dt="2025-04-25T20:21:22.308" v="613" actId="1076"/>
          <ac:picMkLst>
            <pc:docMk/>
            <pc:sldMk cId="1449036869" sldId="292"/>
            <ac:picMk id="10" creationId="{409C1156-3B8C-0EE6-E574-03A57C90AF1F}"/>
          </ac:picMkLst>
        </pc:picChg>
      </pc:sldChg>
      <pc:sldChg chg="modSp mod">
        <pc:chgData name="Patrick Petitclerc" userId="b1659467-f780-49a2-aff4-53c27a8e9850" providerId="ADAL" clId="{26EDEA2C-74C6-4EF7-B51D-EC60B1107B52}" dt="2025-04-25T20:00:14.523" v="600" actId="20577"/>
        <pc:sldMkLst>
          <pc:docMk/>
          <pc:sldMk cId="3169008448" sldId="293"/>
        </pc:sldMkLst>
        <pc:spChg chg="mod">
          <ac:chgData name="Patrick Petitclerc" userId="b1659467-f780-49a2-aff4-53c27a8e9850" providerId="ADAL" clId="{26EDEA2C-74C6-4EF7-B51D-EC60B1107B52}" dt="2025-04-25T20:00:14.523" v="600" actId="20577"/>
          <ac:spMkLst>
            <pc:docMk/>
            <pc:sldMk cId="3169008448" sldId="293"/>
            <ac:spMk id="3" creationId="{4A1F2AE9-0B79-C957-67C0-4A4ECCB4948A}"/>
          </ac:spMkLst>
        </pc:spChg>
        <pc:spChg chg="mod">
          <ac:chgData name="Patrick Petitclerc" userId="b1659467-f780-49a2-aff4-53c27a8e9850" providerId="ADAL" clId="{26EDEA2C-74C6-4EF7-B51D-EC60B1107B52}" dt="2025-04-25T17:22:30.293" v="332" actId="207"/>
          <ac:spMkLst>
            <pc:docMk/>
            <pc:sldMk cId="3169008448" sldId="293"/>
            <ac:spMk id="12" creationId="{FA239276-2427-9A5B-D2DA-12486B80FD9F}"/>
          </ac:spMkLst>
        </pc:spChg>
        <pc:spChg chg="mod">
          <ac:chgData name="Patrick Petitclerc" userId="b1659467-f780-49a2-aff4-53c27a8e9850" providerId="ADAL" clId="{26EDEA2C-74C6-4EF7-B51D-EC60B1107B52}" dt="2025-04-25T17:22:34.776" v="333" actId="207"/>
          <ac:spMkLst>
            <pc:docMk/>
            <pc:sldMk cId="3169008448" sldId="293"/>
            <ac:spMk id="13" creationId="{EAA22FDB-8BDC-26B5-E8B6-966277A79041}"/>
          </ac:spMkLst>
        </pc:spChg>
        <pc:spChg chg="mod">
          <ac:chgData name="Patrick Petitclerc" userId="b1659467-f780-49a2-aff4-53c27a8e9850" providerId="ADAL" clId="{26EDEA2C-74C6-4EF7-B51D-EC60B1107B52}" dt="2025-04-25T17:22:38.942" v="334" actId="207"/>
          <ac:spMkLst>
            <pc:docMk/>
            <pc:sldMk cId="3169008448" sldId="293"/>
            <ac:spMk id="17" creationId="{EA50D600-19F8-8ADF-675F-6B918CA3A407}"/>
          </ac:spMkLst>
        </pc:spChg>
      </pc:sldChg>
      <pc:sldChg chg="addSp delSp modSp mod">
        <pc:chgData name="Patrick Petitclerc" userId="b1659467-f780-49a2-aff4-53c27a8e9850" providerId="ADAL" clId="{26EDEA2C-74C6-4EF7-B51D-EC60B1107B52}" dt="2025-04-25T17:24:28.557" v="348" actId="20577"/>
        <pc:sldMkLst>
          <pc:docMk/>
          <pc:sldMk cId="2925867181" sldId="294"/>
        </pc:sldMkLst>
        <pc:graphicFrameChg chg="del">
          <ac:chgData name="Patrick Petitclerc" userId="b1659467-f780-49a2-aff4-53c27a8e9850" providerId="ADAL" clId="{26EDEA2C-74C6-4EF7-B51D-EC60B1107B52}" dt="2025-04-25T17:23:37.300" v="335" actId="478"/>
          <ac:graphicFrameMkLst>
            <pc:docMk/>
            <pc:sldMk cId="2925867181" sldId="294"/>
            <ac:graphicFrameMk id="2" creationId="{A134CCFE-C70C-F662-B62B-924389E0454A}"/>
          </ac:graphicFrameMkLst>
        </pc:graphicFrameChg>
        <pc:graphicFrameChg chg="add mod modGraphic">
          <ac:chgData name="Patrick Petitclerc" userId="b1659467-f780-49a2-aff4-53c27a8e9850" providerId="ADAL" clId="{26EDEA2C-74C6-4EF7-B51D-EC60B1107B52}" dt="2025-04-25T17:24:28.557" v="348" actId="20577"/>
          <ac:graphicFrameMkLst>
            <pc:docMk/>
            <pc:sldMk cId="2925867181" sldId="294"/>
            <ac:graphicFrameMk id="4" creationId="{D0DF6502-7DB7-7513-8482-C183893F045C}"/>
          </ac:graphicFrameMkLst>
        </pc:graphicFrameChg>
      </pc:sldChg>
      <pc:sldChg chg="modSp mod">
        <pc:chgData name="Patrick Petitclerc" userId="b1659467-f780-49a2-aff4-53c27a8e9850" providerId="ADAL" clId="{26EDEA2C-74C6-4EF7-B51D-EC60B1107B52}" dt="2025-04-25T20:01:19.961" v="603" actId="20577"/>
        <pc:sldMkLst>
          <pc:docMk/>
          <pc:sldMk cId="2322613479" sldId="295"/>
        </pc:sldMkLst>
        <pc:spChg chg="mod">
          <ac:chgData name="Patrick Petitclerc" userId="b1659467-f780-49a2-aff4-53c27a8e9850" providerId="ADAL" clId="{26EDEA2C-74C6-4EF7-B51D-EC60B1107B52}" dt="2025-04-25T17:28:49.540" v="380" actId="1076"/>
          <ac:spMkLst>
            <pc:docMk/>
            <pc:sldMk cId="2322613479" sldId="295"/>
            <ac:spMk id="2" creationId="{A27AA0C7-7C27-EDD9-5B21-8B22B9CA622B}"/>
          </ac:spMkLst>
        </pc:spChg>
        <pc:spChg chg="mod">
          <ac:chgData name="Patrick Petitclerc" userId="b1659467-f780-49a2-aff4-53c27a8e9850" providerId="ADAL" clId="{26EDEA2C-74C6-4EF7-B51D-EC60B1107B52}" dt="2025-04-25T20:01:19.961" v="603" actId="20577"/>
          <ac:spMkLst>
            <pc:docMk/>
            <pc:sldMk cId="2322613479" sldId="295"/>
            <ac:spMk id="3" creationId="{8491E8FF-19EE-F8FB-63EF-B91A5A48C3E6}"/>
          </ac:spMkLst>
        </pc:spChg>
        <pc:spChg chg="mod">
          <ac:chgData name="Patrick Petitclerc" userId="b1659467-f780-49a2-aff4-53c27a8e9850" providerId="ADAL" clId="{26EDEA2C-74C6-4EF7-B51D-EC60B1107B52}" dt="2025-04-25T17:28:55.318" v="381" actId="207"/>
          <ac:spMkLst>
            <pc:docMk/>
            <pc:sldMk cId="2322613479" sldId="295"/>
            <ac:spMk id="12" creationId="{7556061F-B7CF-ABA0-384C-22BE87BF4866}"/>
          </ac:spMkLst>
        </pc:spChg>
        <pc:spChg chg="mod">
          <ac:chgData name="Patrick Petitclerc" userId="b1659467-f780-49a2-aff4-53c27a8e9850" providerId="ADAL" clId="{26EDEA2C-74C6-4EF7-B51D-EC60B1107B52}" dt="2025-04-25T17:29:01.614" v="382" actId="207"/>
          <ac:spMkLst>
            <pc:docMk/>
            <pc:sldMk cId="2322613479" sldId="295"/>
            <ac:spMk id="13" creationId="{9E87841B-9D11-2945-1E27-AE0FD0B68E63}"/>
          </ac:spMkLst>
        </pc:spChg>
        <pc:spChg chg="mod">
          <ac:chgData name="Patrick Petitclerc" userId="b1659467-f780-49a2-aff4-53c27a8e9850" providerId="ADAL" clId="{26EDEA2C-74C6-4EF7-B51D-EC60B1107B52}" dt="2025-04-25T17:29:06.232" v="383" actId="207"/>
          <ac:spMkLst>
            <pc:docMk/>
            <pc:sldMk cId="2322613479" sldId="295"/>
            <ac:spMk id="21" creationId="{ABCB9292-11EA-0402-8E2A-066FCF8924DC}"/>
          </ac:spMkLst>
        </pc:spChg>
      </pc:sldChg>
      <pc:sldChg chg="modSp">
        <pc:chgData name="Patrick Petitclerc" userId="b1659467-f780-49a2-aff4-53c27a8e9850" providerId="ADAL" clId="{26EDEA2C-74C6-4EF7-B51D-EC60B1107B52}" dt="2025-04-25T17:30:04.704" v="385"/>
        <pc:sldMkLst>
          <pc:docMk/>
          <pc:sldMk cId="65880108" sldId="296"/>
        </pc:sldMkLst>
        <pc:graphicFrameChg chg="mod">
          <ac:chgData name="Patrick Petitclerc" userId="b1659467-f780-49a2-aff4-53c27a8e9850" providerId="ADAL" clId="{26EDEA2C-74C6-4EF7-B51D-EC60B1107B52}" dt="2025-04-25T17:29:39.457" v="384"/>
          <ac:graphicFrameMkLst>
            <pc:docMk/>
            <pc:sldMk cId="65880108" sldId="296"/>
            <ac:graphicFrameMk id="2" creationId="{D852FB4C-E263-913E-F67B-FF8D3A7771B1}"/>
          </ac:graphicFrameMkLst>
        </pc:graphicFrameChg>
        <pc:graphicFrameChg chg="mod">
          <ac:chgData name="Patrick Petitclerc" userId="b1659467-f780-49a2-aff4-53c27a8e9850" providerId="ADAL" clId="{26EDEA2C-74C6-4EF7-B51D-EC60B1107B52}" dt="2025-04-25T17:30:04.704" v="385"/>
          <ac:graphicFrameMkLst>
            <pc:docMk/>
            <pc:sldMk cId="65880108" sldId="296"/>
            <ac:graphicFrameMk id="4" creationId="{E0F21B20-4698-DC04-71B4-B55E0D0FDDED}"/>
          </ac:graphicFrameMkLst>
        </pc:graphicFrameChg>
      </pc:sldChg>
      <pc:sldChg chg="modSp mod">
        <pc:chgData name="Patrick Petitclerc" userId="b1659467-f780-49a2-aff4-53c27a8e9850" providerId="ADAL" clId="{26EDEA2C-74C6-4EF7-B51D-EC60B1107B52}" dt="2025-04-25T20:04:38.846" v="607" actId="20577"/>
        <pc:sldMkLst>
          <pc:docMk/>
          <pc:sldMk cId="465607141" sldId="297"/>
        </pc:sldMkLst>
        <pc:spChg chg="mod">
          <ac:chgData name="Patrick Petitclerc" userId="b1659467-f780-49a2-aff4-53c27a8e9850" providerId="ADAL" clId="{26EDEA2C-74C6-4EF7-B51D-EC60B1107B52}" dt="2025-04-25T20:04:38.846" v="607" actId="20577"/>
          <ac:spMkLst>
            <pc:docMk/>
            <pc:sldMk cId="465607141" sldId="297"/>
            <ac:spMk id="3" creationId="{2A1B83DC-D7D6-94EB-BEE7-3EA0986EAB3F}"/>
          </ac:spMkLst>
        </pc:spChg>
        <pc:spChg chg="mod">
          <ac:chgData name="Patrick Petitclerc" userId="b1659467-f780-49a2-aff4-53c27a8e9850" providerId="ADAL" clId="{26EDEA2C-74C6-4EF7-B51D-EC60B1107B52}" dt="2025-04-25T17:31:44.991" v="389" actId="207"/>
          <ac:spMkLst>
            <pc:docMk/>
            <pc:sldMk cId="465607141" sldId="297"/>
            <ac:spMk id="12" creationId="{3522FF56-AA69-1BCC-F41E-40092C2353DE}"/>
          </ac:spMkLst>
        </pc:spChg>
        <pc:spChg chg="mod">
          <ac:chgData name="Patrick Petitclerc" userId="b1659467-f780-49a2-aff4-53c27a8e9850" providerId="ADAL" clId="{26EDEA2C-74C6-4EF7-B51D-EC60B1107B52}" dt="2025-04-25T17:31:48.990" v="390" actId="207"/>
          <ac:spMkLst>
            <pc:docMk/>
            <pc:sldMk cId="465607141" sldId="297"/>
            <ac:spMk id="13" creationId="{7F43DA9F-86C7-7A19-0394-B9630A135BB8}"/>
          </ac:spMkLst>
        </pc:spChg>
        <pc:spChg chg="mod">
          <ac:chgData name="Patrick Petitclerc" userId="b1659467-f780-49a2-aff4-53c27a8e9850" providerId="ADAL" clId="{26EDEA2C-74C6-4EF7-B51D-EC60B1107B52}" dt="2025-04-25T17:31:51.342" v="391" actId="207"/>
          <ac:spMkLst>
            <pc:docMk/>
            <pc:sldMk cId="465607141" sldId="297"/>
            <ac:spMk id="17" creationId="{C6544D9C-F3D5-8FAE-C4F8-357784AE36D3}"/>
          </ac:spMkLst>
        </pc:spChg>
      </pc:sldChg>
      <pc:sldChg chg="addSp delSp modSp mod">
        <pc:chgData name="Patrick Petitclerc" userId="b1659467-f780-49a2-aff4-53c27a8e9850" providerId="ADAL" clId="{26EDEA2C-74C6-4EF7-B51D-EC60B1107B52}" dt="2025-04-25T17:37:20.440" v="422" actId="20577"/>
        <pc:sldMkLst>
          <pc:docMk/>
          <pc:sldMk cId="1422218251" sldId="298"/>
        </pc:sldMkLst>
        <pc:graphicFrameChg chg="del">
          <ac:chgData name="Patrick Petitclerc" userId="b1659467-f780-49a2-aff4-53c27a8e9850" providerId="ADAL" clId="{26EDEA2C-74C6-4EF7-B51D-EC60B1107B52}" dt="2025-04-25T17:36:58.293" v="418" actId="478"/>
          <ac:graphicFrameMkLst>
            <pc:docMk/>
            <pc:sldMk cId="1422218251" sldId="298"/>
            <ac:graphicFrameMk id="2" creationId="{7ADD37B4-80CC-F4F9-28EB-718C7A8815CC}"/>
          </ac:graphicFrameMkLst>
        </pc:graphicFrameChg>
        <pc:graphicFrameChg chg="add mod modGraphic">
          <ac:chgData name="Patrick Petitclerc" userId="b1659467-f780-49a2-aff4-53c27a8e9850" providerId="ADAL" clId="{26EDEA2C-74C6-4EF7-B51D-EC60B1107B52}" dt="2025-04-25T17:37:20.440" v="422" actId="20577"/>
          <ac:graphicFrameMkLst>
            <pc:docMk/>
            <pc:sldMk cId="1422218251" sldId="298"/>
            <ac:graphicFrameMk id="3" creationId="{880AD8F3-A110-A2D1-BC53-2124DD7C83BC}"/>
          </ac:graphicFrameMkLst>
        </pc:graphicFrameChg>
      </pc:sldChg>
      <pc:sldChg chg="addSp delSp modSp mod">
        <pc:chgData name="Patrick Petitclerc" userId="b1659467-f780-49a2-aff4-53c27a8e9850" providerId="ADAL" clId="{26EDEA2C-74C6-4EF7-B51D-EC60B1107B52}" dt="2025-04-25T17:42:49.189" v="461" actId="20577"/>
        <pc:sldMkLst>
          <pc:docMk/>
          <pc:sldMk cId="3016142524" sldId="299"/>
        </pc:sldMkLst>
        <pc:graphicFrameChg chg="del">
          <ac:chgData name="Patrick Petitclerc" userId="b1659467-f780-49a2-aff4-53c27a8e9850" providerId="ADAL" clId="{26EDEA2C-74C6-4EF7-B51D-EC60B1107B52}" dt="2025-04-25T17:42:16.643" v="454" actId="478"/>
          <ac:graphicFrameMkLst>
            <pc:docMk/>
            <pc:sldMk cId="3016142524" sldId="299"/>
            <ac:graphicFrameMk id="2" creationId="{5BB9FCC5-AFE2-AE0C-B09F-574CB164B0A6}"/>
          </ac:graphicFrameMkLst>
        </pc:graphicFrameChg>
        <pc:graphicFrameChg chg="add mod modGraphic">
          <ac:chgData name="Patrick Petitclerc" userId="b1659467-f780-49a2-aff4-53c27a8e9850" providerId="ADAL" clId="{26EDEA2C-74C6-4EF7-B51D-EC60B1107B52}" dt="2025-04-25T17:42:49.189" v="461" actId="20577"/>
          <ac:graphicFrameMkLst>
            <pc:docMk/>
            <pc:sldMk cId="3016142524" sldId="299"/>
            <ac:graphicFrameMk id="4" creationId="{96F02E20-25AC-E2F8-034A-51583257560E}"/>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https://btlf.sharepoint.com/sites/MED2/Documents%20partages/ServeurBTLF/X/SIV/BI%20Christian-Analyses%20et%20statistiques/BI-2025/ALQ/Copie%20de%20Pr&#233;sentation%20Interpro.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https://btlf.sharepoint.com/sites/MED2/Documents%20partages/ServeurBTLF/X/SIV/BI%20Christian-Analyses%20et%20statistiques/BI-2025/ALQ/Copie%20de%20Pr&#233;sentation%20Interpro.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https://btlf.sharepoint.com/sites/MED2/Documents%20partages/ServeurBTLF/X/SIV/BI%20Christian-Analyses%20et%20statistiques/BI-2025/ALQ/Copie%20de%20Pr&#233;sentation%20Interpro.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btlf.sharepoint.com/sites/MED2/Documents%20partages/ServeurBTLF/X/SIV/BI%20Christian-Analyses%20et%20statistiques/BI-2025/ALQ/Copie%20de%20Pr&#233;sentation%20Interpro.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btlf.sharepoint.com/sites/MED2/Documents%20partages/ServeurBTLF/X/SIV/BI%20Christian-Analyses%20et%20statistiques/BI-2025/ALQ/Copie%20de%20Pr&#233;sentation%20Interpro.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btlf.sharepoint.com/sites/MED2/Documents%20partages/ServeurBTLF/X/SIV/BI%20Christian-Analyses%20et%20statistiques/BI-2025/ALQ/Copie%20de%20Pr&#233;sentation%20Interpro.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btlf.sharepoint.com/sites/MED2/Documents%20partages/ServeurBTLF/X/SIV/BI%20Christian-Analyses%20et%20statistiques/BI-2025/ALQ/Copie%20de%20Pr&#233;sentation%20Interpro.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btlf.sharepoint.com/sites/MED2/Documents%20partages/ServeurBTLF/X/SIV/BI%20Christian-Analyses%20et%20statistiques/BI-2025/ALQ/Copie%20de%20Pr&#233;sentation%20Interpro.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btlf.sharepoint.com/sites/MED2/Documents%20partages/ServeurBTLF/X/SIV/BI%20Christian-Analyses%20et%20statistiques/BI-2025/ALQ/Copie%20de%20Pr&#233;sentation%20Interpro.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btlf.sharepoint.com/sites/MED2/Documents%20partages/ServeurBTLF/X/SIV/BI%20Christian-Analyses%20et%20statistiques/BI-2025/ALQ/Copie%20de%20Pr&#233;sentation%20Interpro.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btlf.sharepoint.com/sites/MED2/Documents%20partages/ServeurBTLF/X/SIV/BI%20Christian-Analyses%20et%20statistiques/BI-2025/ALQ/Copie%20de%20Pr&#233;sentation%20Interpr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2800" b="1" i="0" u="none" strike="noStrike" kern="1200" spc="0" baseline="0">
                <a:solidFill>
                  <a:sysClr val="windowText" lastClr="000000"/>
                </a:solidFill>
                <a:latin typeface="+mn-lt"/>
                <a:ea typeface="+mn-ea"/>
                <a:cs typeface="+mn-cs"/>
              </a:defRPr>
            </a:pPr>
            <a:r>
              <a:rPr lang="fr-FR" sz="2800" baseline="0"/>
              <a:t>Ventes de livres au Québec 2018-2024</a:t>
            </a:r>
          </a:p>
        </c:rich>
      </c:tx>
      <c:layout>
        <c:manualLayout>
          <c:xMode val="edge"/>
          <c:yMode val="edge"/>
          <c:x val="0.24711728040547151"/>
          <c:y val="2.011866966692966E-2"/>
        </c:manualLayout>
      </c:layout>
      <c:overlay val="0"/>
      <c:spPr>
        <a:noFill/>
        <a:ln>
          <a:noFill/>
        </a:ln>
        <a:effectLst/>
      </c:spPr>
      <c:txPr>
        <a:bodyPr rot="0" spcFirstLastPara="1" vertOverflow="ellipsis" vert="horz" wrap="square" anchor="ctr" anchorCtr="1"/>
        <a:lstStyle/>
        <a:p>
          <a:pPr algn="ctr">
            <a:defRPr sz="2800" b="1" i="0" u="none" strike="noStrike" kern="1200" spc="0" baseline="0">
              <a:solidFill>
                <a:sysClr val="windowText" lastClr="000000"/>
              </a:solidFill>
              <a:latin typeface="+mn-lt"/>
              <a:ea typeface="+mn-ea"/>
              <a:cs typeface="+mn-cs"/>
            </a:defRPr>
          </a:pPr>
          <a:endParaRPr lang="fr-FR"/>
        </a:p>
      </c:txPr>
    </c:title>
    <c:autoTitleDeleted val="0"/>
    <c:plotArea>
      <c:layout>
        <c:manualLayout>
          <c:layoutTarget val="inner"/>
          <c:xMode val="edge"/>
          <c:yMode val="edge"/>
          <c:x val="6.0998089726059392E-2"/>
          <c:y val="0.18133647482774778"/>
          <c:w val="0.86884284229266506"/>
          <c:h val="0.64301853049931879"/>
        </c:manualLayout>
      </c:layout>
      <c:barChart>
        <c:barDir val="col"/>
        <c:grouping val="clustered"/>
        <c:varyColors val="0"/>
        <c:ser>
          <c:idx val="0"/>
          <c:order val="0"/>
          <c:tx>
            <c:strRef>
              <c:f>'Tableau 7ans'!$B$3</c:f>
              <c:strCache>
                <c:ptCount val="1"/>
                <c:pt idx="0">
                  <c:v>Ensemble des ventes</c:v>
                </c:pt>
              </c:strCache>
            </c:strRef>
          </c:tx>
          <c:spPr>
            <a:solidFill>
              <a:schemeClr val="accent1"/>
            </a:solidFill>
            <a:ln>
              <a:solidFill>
                <a:schemeClr val="bg1">
                  <a:alpha val="95000"/>
                </a:schemeClr>
              </a:solidFill>
            </a:ln>
            <a:effectLst/>
          </c:spPr>
          <c:invertIfNegative val="0"/>
          <c:dLbls>
            <c:dLbl>
              <c:idx val="0"/>
              <c:tx>
                <c:rich>
                  <a:bodyPr/>
                  <a:lstStyle/>
                  <a:p>
                    <a:r>
                      <a:rPr lang="en-US"/>
                      <a:t>+ </a:t>
                    </a:r>
                    <a:fld id="{BDBC1ECA-9536-4217-A1D9-57A3DB1FEFEE}"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955-4CB2-A564-6F40F4EFAE32}"/>
                </c:ext>
              </c:extLst>
            </c:dLbl>
            <c:dLbl>
              <c:idx val="1"/>
              <c:tx>
                <c:rich>
                  <a:bodyPr/>
                  <a:lstStyle/>
                  <a:p>
                    <a:r>
                      <a:rPr lang="en-US"/>
                      <a:t>+ </a:t>
                    </a:r>
                    <a:fld id="{02AFA948-3BD7-4355-BD7C-F496259F4B21}"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955-4CB2-A564-6F40F4EFAE32}"/>
                </c:ext>
              </c:extLst>
            </c:dLbl>
            <c:dLbl>
              <c:idx val="2"/>
              <c:tx>
                <c:rich>
                  <a:bodyPr/>
                  <a:lstStyle/>
                  <a:p>
                    <a:r>
                      <a:rPr lang="en-US"/>
                      <a:t>+ </a:t>
                    </a:r>
                    <a:fld id="{CE79FF99-DD25-4075-BFF3-F6C0E6C6426B}"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955-4CB2-A564-6F40F4EFAE32}"/>
                </c:ext>
              </c:extLst>
            </c:dLbl>
            <c:dLbl>
              <c:idx val="3"/>
              <c:tx>
                <c:rich>
                  <a:bodyPr/>
                  <a:lstStyle/>
                  <a:p>
                    <a:r>
                      <a:rPr lang="en-US"/>
                      <a:t>+ </a:t>
                    </a:r>
                    <a:fld id="{84CB6805-3B99-425E-809A-052C4116C325}"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955-4CB2-A564-6F40F4EFAE32}"/>
                </c:ext>
              </c:extLst>
            </c:dLbl>
            <c:dLbl>
              <c:idx val="4"/>
              <c:tx>
                <c:rich>
                  <a:bodyPr/>
                  <a:lstStyle/>
                  <a:p>
                    <a:r>
                      <a:rPr lang="en-US"/>
                      <a:t>+ </a:t>
                    </a:r>
                    <a:fld id="{F85F2DB4-694B-4848-83DE-6C9529240944}"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955-4CB2-A564-6F40F4EFAE32}"/>
                </c:ext>
              </c:extLst>
            </c:dLbl>
            <c:dLbl>
              <c:idx val="5"/>
              <c:tx>
                <c:rich>
                  <a:bodyPr/>
                  <a:lstStyle/>
                  <a:p>
                    <a:r>
                      <a:rPr lang="en-US"/>
                      <a:t>+ </a:t>
                    </a:r>
                    <a:fld id="{F672D56F-4D39-482B-A602-44ACC59A4EA2}"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955-4CB2-A564-6F40F4EFAE32}"/>
                </c:ext>
              </c:extLst>
            </c:dLbl>
            <c:dLbl>
              <c:idx val="6"/>
              <c:tx>
                <c:rich>
                  <a:bodyPr/>
                  <a:lstStyle/>
                  <a:p>
                    <a:r>
                      <a:rPr lang="en-US"/>
                      <a:t>+ </a:t>
                    </a:r>
                    <a:fld id="{DCFA0C90-90DC-415F-9C7E-4C9E45AA710B}"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955-4CB2-A564-6F40F4EFAE3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B05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'Tableau 7ans'!$A$4:$A$10</c:f>
              <c:numCache>
                <c:formatCode>General</c:formatCode>
                <c:ptCount val="7"/>
                <c:pt idx="0">
                  <c:v>2018</c:v>
                </c:pt>
                <c:pt idx="1">
                  <c:v>2019</c:v>
                </c:pt>
                <c:pt idx="2">
                  <c:v>2020</c:v>
                </c:pt>
                <c:pt idx="3">
                  <c:v>2021</c:v>
                </c:pt>
                <c:pt idx="4">
                  <c:v>2022</c:v>
                </c:pt>
                <c:pt idx="5">
                  <c:v>2023</c:v>
                </c:pt>
                <c:pt idx="6">
                  <c:v>2024</c:v>
                </c:pt>
              </c:numCache>
            </c:numRef>
          </c:cat>
          <c:val>
            <c:numRef>
              <c:f>'Tableau 7ans'!$B$4:$B$10</c:f>
              <c:numCache>
                <c:formatCode>0.0%</c:formatCode>
                <c:ptCount val="7"/>
                <c:pt idx="0">
                  <c:v>5.2999999999999999E-2</c:v>
                </c:pt>
                <c:pt idx="1">
                  <c:v>4.0000000000000001E-3</c:v>
                </c:pt>
                <c:pt idx="2">
                  <c:v>2.5000000000000001E-2</c:v>
                </c:pt>
                <c:pt idx="3">
                  <c:v>0.16300000000000001</c:v>
                </c:pt>
                <c:pt idx="4">
                  <c:v>3.0000000000000001E-3</c:v>
                </c:pt>
                <c:pt idx="5">
                  <c:v>2.3E-2</c:v>
                </c:pt>
                <c:pt idx="6">
                  <c:v>6.9000000000000006E-2</c:v>
                </c:pt>
              </c:numCache>
            </c:numRef>
          </c:val>
          <c:extLst>
            <c:ext xmlns:c16="http://schemas.microsoft.com/office/drawing/2014/chart" uri="{C3380CC4-5D6E-409C-BE32-E72D297353CC}">
              <c16:uniqueId val="{00000000-0F27-4D2A-93A2-852DBAD32222}"/>
            </c:ext>
          </c:extLst>
        </c:ser>
        <c:dLbls>
          <c:showLegendKey val="0"/>
          <c:showVal val="0"/>
          <c:showCatName val="0"/>
          <c:showSerName val="0"/>
          <c:showPercent val="0"/>
          <c:showBubbleSize val="0"/>
        </c:dLbls>
        <c:gapWidth val="150"/>
        <c:axId val="-1569753888"/>
        <c:axId val="-1569775104"/>
      </c:barChart>
      <c:catAx>
        <c:axId val="-156975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0"/>
          <a:lstStyle/>
          <a:p>
            <a:pPr>
              <a:defRPr sz="2000" b="1" i="0" u="none" strike="noStrike" kern="1200" baseline="0">
                <a:solidFill>
                  <a:schemeClr val="tx1"/>
                </a:solidFill>
                <a:latin typeface="+mn-lt"/>
                <a:ea typeface="+mn-ea"/>
                <a:cs typeface="+mn-cs"/>
              </a:defRPr>
            </a:pPr>
            <a:endParaRPr lang="fr-FR"/>
          </a:p>
        </c:txPr>
        <c:crossAx val="-1569775104"/>
        <c:crosses val="autoZero"/>
        <c:auto val="1"/>
        <c:lblAlgn val="ctr"/>
        <c:lblOffset val="100"/>
        <c:noMultiLvlLbl val="0"/>
      </c:catAx>
      <c:valAx>
        <c:axId val="-1569775104"/>
        <c:scaling>
          <c:orientation val="minMax"/>
        </c:scaling>
        <c:delete val="1"/>
        <c:axPos val="l"/>
        <c:numFmt formatCode="0%" sourceLinked="0"/>
        <c:majorTickMark val="cross"/>
        <c:minorTickMark val="none"/>
        <c:tickLblPos val="nextTo"/>
        <c:crossAx val="-1569753888"/>
        <c:crosses val="autoZero"/>
        <c:crossBetween val="between"/>
      </c:valAx>
      <c:spPr>
        <a:noFill/>
        <a:ln>
          <a:solidFill>
            <a:schemeClr val="bg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ysClr val="windowText" lastClr="000000"/>
          </a:solidFill>
        </a:defRPr>
      </a:pPr>
      <a:endParaRPr lang="fr-FR"/>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2400" b="1" i="0" u="none" strike="noStrike" kern="1200" spc="0" baseline="0">
                <a:solidFill>
                  <a:sysClr val="windowText" lastClr="000000"/>
                </a:solidFill>
                <a:latin typeface="+mn-lt"/>
                <a:ea typeface="+mn-ea"/>
                <a:cs typeface="+mn-cs"/>
              </a:defRPr>
            </a:pPr>
            <a:r>
              <a:rPr lang="fr-FR" sz="2400" baseline="0"/>
              <a:t>Livres jeunesse 2018-2024</a:t>
            </a:r>
          </a:p>
        </c:rich>
      </c:tx>
      <c:layout>
        <c:manualLayout>
          <c:xMode val="edge"/>
          <c:yMode val="edge"/>
          <c:x val="0.34115931869874738"/>
          <c:y val="2.7370980655645406E-2"/>
        </c:manualLayout>
      </c:layout>
      <c:overlay val="0"/>
      <c:spPr>
        <a:noFill/>
        <a:ln>
          <a:noFill/>
        </a:ln>
        <a:effectLst/>
      </c:spPr>
      <c:txPr>
        <a:bodyPr rot="0" spcFirstLastPara="1" vertOverflow="ellipsis" vert="horz" wrap="square" anchor="ctr" anchorCtr="1"/>
        <a:lstStyle/>
        <a:p>
          <a:pPr algn="ctr">
            <a:defRPr sz="2400" b="1" i="0" u="none" strike="noStrike" kern="1200" spc="0" baseline="0">
              <a:solidFill>
                <a:sysClr val="windowText" lastClr="000000"/>
              </a:solidFill>
              <a:latin typeface="+mn-lt"/>
              <a:ea typeface="+mn-ea"/>
              <a:cs typeface="+mn-cs"/>
            </a:defRPr>
          </a:pPr>
          <a:endParaRPr lang="fr-FR"/>
        </a:p>
      </c:txPr>
    </c:title>
    <c:autoTitleDeleted val="0"/>
    <c:plotArea>
      <c:layout>
        <c:manualLayout>
          <c:layoutTarget val="inner"/>
          <c:xMode val="edge"/>
          <c:yMode val="edge"/>
          <c:x val="5.2980788738176444E-2"/>
          <c:y val="0.18133656927991118"/>
          <c:w val="0.86884284229266506"/>
          <c:h val="0.64301853049931879"/>
        </c:manualLayout>
      </c:layout>
      <c:barChart>
        <c:barDir val="col"/>
        <c:grouping val="clustered"/>
        <c:varyColors val="0"/>
        <c:ser>
          <c:idx val="0"/>
          <c:order val="0"/>
          <c:tx>
            <c:strRef>
              <c:f>'Tableau 7ans'!$B$3</c:f>
              <c:strCache>
                <c:ptCount val="1"/>
                <c:pt idx="0">
                  <c:v>Ensemble des ventes</c:v>
                </c:pt>
              </c:strCache>
            </c:strRef>
          </c:tx>
          <c:spPr>
            <a:solidFill>
              <a:schemeClr val="tx2">
                <a:lumMod val="75000"/>
                <a:lumOff val="25000"/>
              </a:schemeClr>
            </a:solidFill>
            <a:ln>
              <a:noFill/>
            </a:ln>
            <a:effectLst/>
          </c:spPr>
          <c:invertIfNegative val="0"/>
          <c:dLbls>
            <c:dLbl>
              <c:idx val="0"/>
              <c:tx>
                <c:rich>
                  <a:bodyPr/>
                  <a:lstStyle/>
                  <a:p>
                    <a:r>
                      <a:rPr lang="en-US" dirty="0"/>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455-4E53-983A-A6245A992EC8}"/>
                </c:ext>
              </c:extLst>
            </c:dLbl>
            <c:dLbl>
              <c:idx val="1"/>
              <c:tx>
                <c:rich>
                  <a:bodyPr/>
                  <a:lstStyle/>
                  <a:p>
                    <a:r>
                      <a:rPr lang="en-US"/>
                      <a:t>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455-4E53-983A-A6245A992EC8}"/>
                </c:ext>
              </c:extLst>
            </c:dLbl>
            <c:dLbl>
              <c:idx val="2"/>
              <c:tx>
                <c:rich>
                  <a:bodyPr/>
                  <a:lstStyle/>
                  <a:p>
                    <a:r>
                      <a:rPr lang="en-US" dirty="0"/>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455-4E53-983A-A6245A992EC8}"/>
                </c:ext>
              </c:extLst>
            </c:dLbl>
            <c:dLbl>
              <c:idx val="3"/>
              <c:layout>
                <c:manualLayout>
                  <c:x val="-2.4047619588622865E-3"/>
                  <c:y val="-1.9661466698971335E-2"/>
                </c:manualLayout>
              </c:layout>
              <c:tx>
                <c:rich>
                  <a:bodyPr/>
                  <a:lstStyle/>
                  <a:p>
                    <a:r>
                      <a:rPr lang="en-US" dirty="0"/>
                      <a:t>+16%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455-4E53-983A-A6245A992EC8}"/>
                </c:ext>
              </c:extLst>
            </c:dLbl>
            <c:dLbl>
              <c:idx val="4"/>
              <c:tx>
                <c:rich>
                  <a:bodyPr/>
                  <a:lstStyle/>
                  <a:p>
                    <a:r>
                      <a:rPr lang="en-US"/>
                      <a:t>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455-4E53-983A-A6245A992EC8}"/>
                </c:ext>
              </c:extLst>
            </c:dLbl>
            <c:dLbl>
              <c:idx val="5"/>
              <c:tx>
                <c:rich>
                  <a:bodyPr/>
                  <a:lstStyle/>
                  <a:p>
                    <a:r>
                      <a:rPr lang="en-US" dirty="0"/>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455-4E53-983A-A6245A992EC8}"/>
                </c:ext>
              </c:extLst>
            </c:dLbl>
            <c:dLbl>
              <c:idx val="6"/>
              <c:tx>
                <c:rich>
                  <a:bodyPr/>
                  <a:lstStyle/>
                  <a:p>
                    <a:r>
                      <a:rPr lang="en-US" dirty="0"/>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455-4E53-983A-A6245A992EC8}"/>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'Tableau 7ans'!$A$4:$A$10</c:f>
              <c:numCache>
                <c:formatCode>General</c:formatCode>
                <c:ptCount val="7"/>
                <c:pt idx="0">
                  <c:v>2018</c:v>
                </c:pt>
                <c:pt idx="1">
                  <c:v>2019</c:v>
                </c:pt>
                <c:pt idx="2">
                  <c:v>2020</c:v>
                </c:pt>
                <c:pt idx="3">
                  <c:v>2021</c:v>
                </c:pt>
                <c:pt idx="4">
                  <c:v>2022</c:v>
                </c:pt>
                <c:pt idx="5">
                  <c:v>2023</c:v>
                </c:pt>
                <c:pt idx="6">
                  <c:v>2024</c:v>
                </c:pt>
              </c:numCache>
            </c:numRef>
          </c:cat>
          <c:val>
            <c:numRef>
              <c:f>'Tableau 7ans'!$B$4:$B$10</c:f>
              <c:numCache>
                <c:formatCode>0.0%</c:formatCode>
                <c:ptCount val="7"/>
                <c:pt idx="0">
                  <c:v>5.2999999999999999E-2</c:v>
                </c:pt>
                <c:pt idx="1">
                  <c:v>4.0000000000000001E-3</c:v>
                </c:pt>
                <c:pt idx="2">
                  <c:v>2.5000000000000001E-2</c:v>
                </c:pt>
                <c:pt idx="3">
                  <c:v>0.16300000000000001</c:v>
                </c:pt>
                <c:pt idx="4">
                  <c:v>3.0000000000000001E-3</c:v>
                </c:pt>
                <c:pt idx="5">
                  <c:v>2.3E-2</c:v>
                </c:pt>
                <c:pt idx="6">
                  <c:v>6.9000000000000006E-2</c:v>
                </c:pt>
              </c:numCache>
            </c:numRef>
          </c:val>
          <c:extLst>
            <c:ext xmlns:c16="http://schemas.microsoft.com/office/drawing/2014/chart" uri="{C3380CC4-5D6E-409C-BE32-E72D297353CC}">
              <c16:uniqueId val="{00000007-5455-4E53-983A-A6245A992EC8}"/>
            </c:ext>
          </c:extLst>
        </c:ser>
        <c:ser>
          <c:idx val="1"/>
          <c:order val="1"/>
          <c:tx>
            <c:strRef>
              <c:f>'Tableau 7ans'!$N$3</c:f>
              <c:strCache>
                <c:ptCount val="1"/>
                <c:pt idx="0">
                  <c:v>Jeunesse</c:v>
                </c:pt>
              </c:strCache>
            </c:strRef>
          </c:tx>
          <c:spPr>
            <a:solidFill>
              <a:schemeClr val="accent3">
                <a:shade val="86000"/>
              </a:schemeClr>
            </a:solidFill>
            <a:ln>
              <a:noFill/>
            </a:ln>
            <a:effectLst/>
          </c:spPr>
          <c:invertIfNegative val="0"/>
          <c:dLbls>
            <c:dLbl>
              <c:idx val="0"/>
              <c:tx>
                <c:rich>
                  <a:bodyPr/>
                  <a:lstStyle/>
                  <a:p>
                    <a:r>
                      <a:rPr lang="en-US"/>
                      <a:t>+</a:t>
                    </a:r>
                    <a:fld id="{C086CC48-3043-4760-9D5E-8AE719375B3D}"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230-4CC4-805A-50CF7A2ABF83}"/>
                </c:ext>
              </c:extLst>
            </c:dLbl>
            <c:dLbl>
              <c:idx val="2"/>
              <c:layout>
                <c:manualLayout>
                  <c:x val="1.2023809794311432E-3"/>
                  <c:y val="-1.3107644465980889E-2"/>
                </c:manualLayout>
              </c:layout>
              <c:tx>
                <c:rich>
                  <a:bodyPr/>
                  <a:lstStyle/>
                  <a:p>
                    <a:r>
                      <a:rPr lang="en-US"/>
                      <a:t>+</a:t>
                    </a:r>
                    <a:fld id="{5EAF7A5A-D2E0-4053-AAE6-82EB9A329DDE}"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230-4CC4-805A-50CF7A2ABF83}"/>
                </c:ext>
              </c:extLst>
            </c:dLbl>
            <c:dLbl>
              <c:idx val="3"/>
              <c:layout>
                <c:manualLayout>
                  <c:x val="0"/>
                  <c:y val="-2.2938377815466555E-2"/>
                </c:manualLayout>
              </c:layout>
              <c:tx>
                <c:rich>
                  <a:bodyPr/>
                  <a:lstStyle/>
                  <a:p>
                    <a:r>
                      <a:rPr lang="en-US"/>
                      <a:t>+</a:t>
                    </a:r>
                    <a:fld id="{569F8B10-E02A-4C15-878A-AD5191531451}"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230-4CC4-805A-50CF7A2ABF83}"/>
                </c:ext>
              </c:extLst>
            </c:dLbl>
            <c:dLbl>
              <c:idx val="5"/>
              <c:tx>
                <c:rich>
                  <a:bodyPr/>
                  <a:lstStyle/>
                  <a:p>
                    <a:r>
                      <a:rPr lang="en-US"/>
                      <a:t>+</a:t>
                    </a:r>
                    <a:fld id="{00528647-0D62-48B4-BF12-D3CC32F5493B}"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230-4CC4-805A-50CF7A2ABF83}"/>
                </c:ext>
              </c:extLst>
            </c:dLbl>
            <c:dLbl>
              <c:idx val="6"/>
              <c:layout>
                <c:manualLayout>
                  <c:x val="-6.0119048971557154E-3"/>
                  <c:y val="-6.0076009799220723E-17"/>
                </c:manualLayout>
              </c:layout>
              <c:tx>
                <c:rich>
                  <a:bodyPr/>
                  <a:lstStyle/>
                  <a:p>
                    <a:r>
                      <a:rPr lang="en-US"/>
                      <a:t>+</a:t>
                    </a:r>
                    <a:fld id="{82FF9B08-4387-4239-8777-76BEC3D45EB3}"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6230-4CC4-805A-50CF7A2ABF8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'Tableau 7ans'!$A$4:$A$10</c:f>
              <c:numCache>
                <c:formatCode>General</c:formatCode>
                <c:ptCount val="7"/>
                <c:pt idx="0">
                  <c:v>2018</c:v>
                </c:pt>
                <c:pt idx="1">
                  <c:v>2019</c:v>
                </c:pt>
                <c:pt idx="2">
                  <c:v>2020</c:v>
                </c:pt>
                <c:pt idx="3">
                  <c:v>2021</c:v>
                </c:pt>
                <c:pt idx="4">
                  <c:v>2022</c:v>
                </c:pt>
                <c:pt idx="5">
                  <c:v>2023</c:v>
                </c:pt>
                <c:pt idx="6">
                  <c:v>2024</c:v>
                </c:pt>
              </c:numCache>
            </c:numRef>
          </c:cat>
          <c:val>
            <c:numRef>
              <c:f>'Tableau 7ans'!$N$4:$N$10</c:f>
              <c:numCache>
                <c:formatCode>0.0%</c:formatCode>
                <c:ptCount val="7"/>
                <c:pt idx="0">
                  <c:v>0.13300000000000001</c:v>
                </c:pt>
                <c:pt idx="1">
                  <c:v>-4.9000000000000002E-2</c:v>
                </c:pt>
                <c:pt idx="2">
                  <c:v>3.5999999999999997E-2</c:v>
                </c:pt>
                <c:pt idx="3">
                  <c:v>0.13400000000000001</c:v>
                </c:pt>
                <c:pt idx="4">
                  <c:v>-3.4000000000000002E-2</c:v>
                </c:pt>
                <c:pt idx="5">
                  <c:v>3.5000000000000003E-2</c:v>
                </c:pt>
                <c:pt idx="6">
                  <c:v>0.114</c:v>
                </c:pt>
              </c:numCache>
            </c:numRef>
          </c:val>
          <c:extLst>
            <c:ext xmlns:c16="http://schemas.microsoft.com/office/drawing/2014/chart" uri="{C3380CC4-5D6E-409C-BE32-E72D297353CC}">
              <c16:uniqueId val="{00000008-5455-4E53-983A-A6245A992EC8}"/>
            </c:ext>
          </c:extLst>
        </c:ser>
        <c:ser>
          <c:idx val="2"/>
          <c:order val="2"/>
          <c:tx>
            <c:strRef>
              <c:f>'Tableau 7ans'!$O$3</c:f>
              <c:strCache>
                <c:ptCount val="1"/>
                <c:pt idx="0">
                  <c:v>Albums illustrés</c:v>
                </c:pt>
              </c:strCache>
            </c:strRef>
          </c:tx>
          <c:spPr>
            <a:solidFill>
              <a:schemeClr val="accent3">
                <a:tint val="86000"/>
              </a:schemeClr>
            </a:solidFill>
            <a:ln>
              <a:noFill/>
            </a:ln>
            <a:effectLst/>
          </c:spPr>
          <c:invertIfNegative val="0"/>
          <c:dLbls>
            <c:dLbl>
              <c:idx val="0"/>
              <c:tx>
                <c:rich>
                  <a:bodyPr/>
                  <a:lstStyle/>
                  <a:p>
                    <a:r>
                      <a:rPr lang="en-US"/>
                      <a:t>+</a:t>
                    </a:r>
                    <a:fld id="{01732609-E97D-4A0B-9B43-E7E353C64508}"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230-4CC4-805A-50CF7A2ABF83}"/>
                </c:ext>
              </c:extLst>
            </c:dLbl>
            <c:dLbl>
              <c:idx val="2"/>
              <c:tx>
                <c:rich>
                  <a:bodyPr/>
                  <a:lstStyle/>
                  <a:p>
                    <a:r>
                      <a:rPr lang="en-US"/>
                      <a:t>+</a:t>
                    </a:r>
                    <a:fld id="{A5B85D3A-40A8-433F-BE05-ACCEEE4740BB}"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230-4CC4-805A-50CF7A2ABF83}"/>
                </c:ext>
              </c:extLst>
            </c:dLbl>
            <c:dLbl>
              <c:idx val="3"/>
              <c:tx>
                <c:rich>
                  <a:bodyPr/>
                  <a:lstStyle/>
                  <a:p>
                    <a:r>
                      <a:rPr lang="en-US"/>
                      <a:t>+</a:t>
                    </a:r>
                    <a:fld id="{39A1543E-5A2D-4872-A316-6A7F47F661F7}"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230-4CC4-805A-50CF7A2ABF83}"/>
                </c:ext>
              </c:extLst>
            </c:dLbl>
            <c:dLbl>
              <c:idx val="5"/>
              <c:tx>
                <c:rich>
                  <a:bodyPr/>
                  <a:lstStyle/>
                  <a:p>
                    <a:r>
                      <a:rPr lang="en-US"/>
                      <a:t>+</a:t>
                    </a:r>
                    <a:fld id="{CA3854B1-9D04-486A-8002-B30E24FC2DF3}"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6230-4CC4-805A-50CF7A2ABF83}"/>
                </c:ext>
              </c:extLst>
            </c:dLbl>
            <c:dLbl>
              <c:idx val="6"/>
              <c:tx>
                <c:rich>
                  <a:bodyPr/>
                  <a:lstStyle/>
                  <a:p>
                    <a:r>
                      <a:rPr lang="en-US"/>
                      <a:t>+</a:t>
                    </a:r>
                    <a:fld id="{9F7A785A-0404-4A31-AF70-AECB419A95D4}"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6230-4CC4-805A-50CF7A2ABF8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'Tableau 7ans'!$O$4:$O$10</c:f>
              <c:numCache>
                <c:formatCode>0.0%</c:formatCode>
                <c:ptCount val="7"/>
                <c:pt idx="0">
                  <c:v>0.23699999999999999</c:v>
                </c:pt>
                <c:pt idx="1">
                  <c:v>-0.06</c:v>
                </c:pt>
                <c:pt idx="2">
                  <c:v>1.6E-2</c:v>
                </c:pt>
                <c:pt idx="3">
                  <c:v>0.193</c:v>
                </c:pt>
                <c:pt idx="4">
                  <c:v>-4.1000000000000002E-2</c:v>
                </c:pt>
                <c:pt idx="5">
                  <c:v>1.7999999999999999E-2</c:v>
                </c:pt>
                <c:pt idx="6">
                  <c:v>0.152</c:v>
                </c:pt>
              </c:numCache>
            </c:numRef>
          </c:val>
          <c:extLst>
            <c:ext xmlns:c16="http://schemas.microsoft.com/office/drawing/2014/chart" uri="{C3380CC4-5D6E-409C-BE32-E72D297353CC}">
              <c16:uniqueId val="{00000009-5455-4E53-983A-A6245A992EC8}"/>
            </c:ext>
          </c:extLst>
        </c:ser>
        <c:ser>
          <c:idx val="3"/>
          <c:order val="3"/>
          <c:tx>
            <c:strRef>
              <c:f>'Tableau 7ans'!$P$3</c:f>
              <c:strCache>
                <c:ptCount val="1"/>
                <c:pt idx="0">
                  <c:v>Littérature jeunesse</c:v>
                </c:pt>
              </c:strCache>
            </c:strRef>
          </c:tx>
          <c:spPr>
            <a:solidFill>
              <a:schemeClr val="accent3">
                <a:tint val="58000"/>
              </a:schemeClr>
            </a:solidFill>
            <a:ln>
              <a:noFill/>
            </a:ln>
            <a:effectLst/>
          </c:spPr>
          <c:invertIfNegative val="0"/>
          <c:dLbls>
            <c:dLbl>
              <c:idx val="0"/>
              <c:tx>
                <c:rich>
                  <a:bodyPr/>
                  <a:lstStyle/>
                  <a:p>
                    <a:r>
                      <a:rPr lang="en-US"/>
                      <a:t>+</a:t>
                    </a:r>
                    <a:fld id="{ED6BBCD0-EF24-4CC8-B8D2-E114CA0D87CD}"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230-4CC4-805A-50CF7A2ABF83}"/>
                </c:ext>
              </c:extLst>
            </c:dLbl>
            <c:dLbl>
              <c:idx val="2"/>
              <c:tx>
                <c:rich>
                  <a:bodyPr/>
                  <a:lstStyle/>
                  <a:p>
                    <a:r>
                      <a:rPr lang="en-US"/>
                      <a:t>+</a:t>
                    </a:r>
                    <a:fld id="{59F4007B-C571-49A3-ACB0-8066AC261DFA}"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230-4CC4-805A-50CF7A2ABF83}"/>
                </c:ext>
              </c:extLst>
            </c:dLbl>
            <c:dLbl>
              <c:idx val="3"/>
              <c:layout>
                <c:manualLayout>
                  <c:x val="7.2142858765868586E-3"/>
                  <c:y val="-3.2769111164952826E-3"/>
                </c:manualLayout>
              </c:layout>
              <c:tx>
                <c:rich>
                  <a:bodyPr/>
                  <a:lstStyle/>
                  <a:p>
                    <a:r>
                      <a:rPr lang="en-US"/>
                      <a:t>+</a:t>
                    </a:r>
                    <a:fld id="{30BDBF7D-F54C-4770-9D37-65B5DD845326}"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6230-4CC4-805A-50CF7A2ABF83}"/>
                </c:ext>
              </c:extLst>
            </c:dLbl>
            <c:dLbl>
              <c:idx val="5"/>
              <c:tx>
                <c:rich>
                  <a:bodyPr/>
                  <a:lstStyle/>
                  <a:p>
                    <a:r>
                      <a:rPr lang="en-US"/>
                      <a:t>+</a:t>
                    </a:r>
                    <a:fld id="{488F3191-0E13-4C76-871E-A2A49486C2BD}"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6230-4CC4-805A-50CF7A2ABF83}"/>
                </c:ext>
              </c:extLst>
            </c:dLbl>
            <c:dLbl>
              <c:idx val="6"/>
              <c:tx>
                <c:rich>
                  <a:bodyPr/>
                  <a:lstStyle/>
                  <a:p>
                    <a:r>
                      <a:rPr lang="en-US"/>
                      <a:t>+</a:t>
                    </a:r>
                    <a:fld id="{566B2B78-DF84-4CB3-90BC-5CF9AA76860E}"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6230-4CC4-805A-50CF7A2ABF8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'Tableau 7ans'!$P$4:$P$10</c:f>
              <c:numCache>
                <c:formatCode>0.0%</c:formatCode>
                <c:ptCount val="7"/>
                <c:pt idx="0">
                  <c:v>8.3000000000000004E-2</c:v>
                </c:pt>
                <c:pt idx="1">
                  <c:v>-4.8000000000000001E-2</c:v>
                </c:pt>
                <c:pt idx="2">
                  <c:v>5.8999999999999997E-2</c:v>
                </c:pt>
                <c:pt idx="3">
                  <c:v>9.5000000000000001E-2</c:v>
                </c:pt>
                <c:pt idx="4">
                  <c:v>-6.0999999999999999E-2</c:v>
                </c:pt>
                <c:pt idx="5">
                  <c:v>4.7E-2</c:v>
                </c:pt>
                <c:pt idx="6">
                  <c:v>8.6999999999999994E-2</c:v>
                </c:pt>
              </c:numCache>
            </c:numRef>
          </c:val>
          <c:extLst>
            <c:ext xmlns:c16="http://schemas.microsoft.com/office/drawing/2014/chart" uri="{C3380CC4-5D6E-409C-BE32-E72D297353CC}">
              <c16:uniqueId val="{0000000A-5455-4E53-983A-A6245A992EC8}"/>
            </c:ext>
          </c:extLst>
        </c:ser>
        <c:dLbls>
          <c:showLegendKey val="0"/>
          <c:showVal val="0"/>
          <c:showCatName val="0"/>
          <c:showSerName val="0"/>
          <c:showPercent val="0"/>
          <c:showBubbleSize val="0"/>
        </c:dLbls>
        <c:gapWidth val="150"/>
        <c:axId val="-1569753888"/>
        <c:axId val="-1569775104"/>
      </c:barChart>
      <c:catAx>
        <c:axId val="-156975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0"/>
          <a:lstStyle/>
          <a:p>
            <a:pPr>
              <a:defRPr sz="2000" b="1" i="0" u="none" strike="noStrike" kern="1200" baseline="0">
                <a:solidFill>
                  <a:schemeClr val="tx1"/>
                </a:solidFill>
                <a:latin typeface="+mn-lt"/>
                <a:ea typeface="+mn-ea"/>
                <a:cs typeface="+mn-cs"/>
              </a:defRPr>
            </a:pPr>
            <a:endParaRPr lang="fr-FR"/>
          </a:p>
        </c:txPr>
        <c:crossAx val="-1569775104"/>
        <c:crosses val="autoZero"/>
        <c:auto val="1"/>
        <c:lblAlgn val="ctr"/>
        <c:lblOffset val="700"/>
        <c:noMultiLvlLbl val="0"/>
      </c:catAx>
      <c:valAx>
        <c:axId val="-1569775104"/>
        <c:scaling>
          <c:orientation val="minMax"/>
        </c:scaling>
        <c:delete val="1"/>
        <c:axPos val="l"/>
        <c:numFmt formatCode="0%" sourceLinked="0"/>
        <c:majorTickMark val="cross"/>
        <c:minorTickMark val="none"/>
        <c:tickLblPos val="nextTo"/>
        <c:crossAx val="-1569753888"/>
        <c:crosses val="autoZero"/>
        <c:crossBetween val="between"/>
      </c:valAx>
      <c:spPr>
        <a:noFill/>
        <a:ln>
          <a:solidFill>
            <a:schemeClr val="bg1"/>
          </a:solidFill>
        </a:ln>
        <a:effectLst/>
      </c:spPr>
    </c:plotArea>
    <c:legend>
      <c:legendPos val="b"/>
      <c:layout>
        <c:manualLayout>
          <c:xMode val="edge"/>
          <c:yMode val="edge"/>
          <c:x val="0.13095509949655268"/>
          <c:y val="0.91696436243049784"/>
          <c:w val="0.73808970633122695"/>
          <c:h val="8.3035637569502121E-2"/>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ysClr val="windowText" lastClr="000000"/>
          </a:solidFill>
        </a:defRPr>
      </a:pPr>
      <a:endParaRPr lang="fr-FR"/>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2000" b="1" i="0" u="none" strike="noStrike" kern="1200" spc="0" baseline="0">
                <a:solidFill>
                  <a:sysClr val="windowText" lastClr="000000"/>
                </a:solidFill>
                <a:latin typeface="+mn-lt"/>
                <a:ea typeface="+mn-ea"/>
                <a:cs typeface="+mn-cs"/>
              </a:defRPr>
            </a:pPr>
            <a:r>
              <a:rPr lang="fr-FR" sz="2400" baseline="0" dirty="0"/>
              <a:t>Bande dessinée 2018-2024</a:t>
            </a:r>
          </a:p>
        </c:rich>
      </c:tx>
      <c:layout>
        <c:manualLayout>
          <c:xMode val="edge"/>
          <c:yMode val="edge"/>
          <c:x val="0.3474105780138334"/>
          <c:y val="3.4915368077180119E-2"/>
        </c:manualLayout>
      </c:layout>
      <c:overlay val="0"/>
      <c:spPr>
        <a:noFill/>
        <a:ln>
          <a:noFill/>
        </a:ln>
        <a:effectLst/>
      </c:spPr>
      <c:txPr>
        <a:bodyPr rot="0" spcFirstLastPara="1" vertOverflow="ellipsis" vert="horz" wrap="square" anchor="ctr" anchorCtr="1"/>
        <a:lstStyle/>
        <a:p>
          <a:pPr algn="ctr">
            <a:defRPr sz="2000" b="1" i="0" u="none" strike="noStrike" kern="1200" spc="0" baseline="0">
              <a:solidFill>
                <a:sysClr val="windowText" lastClr="000000"/>
              </a:solidFill>
              <a:latin typeface="+mn-lt"/>
              <a:ea typeface="+mn-ea"/>
              <a:cs typeface="+mn-cs"/>
            </a:defRPr>
          </a:pPr>
          <a:endParaRPr lang="fr-FR"/>
        </a:p>
      </c:txPr>
    </c:title>
    <c:autoTitleDeleted val="0"/>
    <c:plotArea>
      <c:layout>
        <c:manualLayout>
          <c:layoutTarget val="inner"/>
          <c:xMode val="edge"/>
          <c:yMode val="edge"/>
          <c:x val="5.728933473976576E-2"/>
          <c:y val="0.13980585868486545"/>
          <c:w val="0.86884284229266506"/>
          <c:h val="0.64301853049931879"/>
        </c:manualLayout>
      </c:layout>
      <c:barChart>
        <c:barDir val="col"/>
        <c:grouping val="clustered"/>
        <c:varyColors val="0"/>
        <c:ser>
          <c:idx val="0"/>
          <c:order val="0"/>
          <c:tx>
            <c:strRef>
              <c:f>'Tableau 7ans'!$B$3</c:f>
              <c:strCache>
                <c:ptCount val="1"/>
                <c:pt idx="0">
                  <c:v>Ensemble des ventes</c:v>
                </c:pt>
              </c:strCache>
            </c:strRef>
          </c:tx>
          <c:spPr>
            <a:solidFill>
              <a:schemeClr val="tx2">
                <a:lumMod val="75000"/>
                <a:lumOff val="25000"/>
              </a:schemeClr>
            </a:solidFill>
            <a:ln>
              <a:noFill/>
            </a:ln>
            <a:effectLst/>
          </c:spPr>
          <c:invertIfNegative val="0"/>
          <c:dLbls>
            <c:dLbl>
              <c:idx val="0"/>
              <c:layout>
                <c:manualLayout>
                  <c:x val="0"/>
                  <c:y val="-1.7003368318172739E-2"/>
                </c:manualLayout>
              </c:layout>
              <c:tx>
                <c:rich>
                  <a:bodyPr/>
                  <a:lstStyle/>
                  <a:p>
                    <a:r>
                      <a:rPr lang="en-US" dirty="0"/>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AB0-4C86-9533-57DF362FE849}"/>
                </c:ext>
              </c:extLst>
            </c:dLbl>
            <c:dLbl>
              <c:idx val="1"/>
              <c:tx>
                <c:rich>
                  <a:bodyPr/>
                  <a:lstStyle/>
                  <a:p>
                    <a:r>
                      <a:rPr lang="en-US"/>
                      <a:t>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AB0-4C86-9533-57DF362FE849}"/>
                </c:ext>
              </c:extLst>
            </c:dLbl>
            <c:dLbl>
              <c:idx val="2"/>
              <c:tx>
                <c:rich>
                  <a:bodyPr/>
                  <a:lstStyle/>
                  <a:p>
                    <a:r>
                      <a:rPr lang="en-US" dirty="0"/>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AB0-4C86-9533-57DF362FE849}"/>
                </c:ext>
              </c:extLst>
            </c:dLbl>
            <c:dLbl>
              <c:idx val="3"/>
              <c:tx>
                <c:rich>
                  <a:bodyPr/>
                  <a:lstStyle/>
                  <a:p>
                    <a:r>
                      <a:rPr lang="en-US" dirty="0"/>
                      <a:t>+16%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AB0-4C86-9533-57DF362FE849}"/>
                </c:ext>
              </c:extLst>
            </c:dLbl>
            <c:dLbl>
              <c:idx val="4"/>
              <c:tx>
                <c:rich>
                  <a:bodyPr/>
                  <a:lstStyle/>
                  <a:p>
                    <a:r>
                      <a:rPr lang="en-US"/>
                      <a:t>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AB0-4C86-9533-57DF362FE849}"/>
                </c:ext>
              </c:extLst>
            </c:dLbl>
            <c:dLbl>
              <c:idx val="5"/>
              <c:tx>
                <c:rich>
                  <a:bodyPr/>
                  <a:lstStyle/>
                  <a:p>
                    <a:r>
                      <a:rPr lang="en-US" dirty="0"/>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AB0-4C86-9533-57DF362FE849}"/>
                </c:ext>
              </c:extLst>
            </c:dLbl>
            <c:dLbl>
              <c:idx val="6"/>
              <c:tx>
                <c:rich>
                  <a:bodyPr/>
                  <a:lstStyle/>
                  <a:p>
                    <a:r>
                      <a:rPr lang="en-US" dirty="0"/>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AB0-4C86-9533-57DF362FE849}"/>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'Tableau 7ans'!$A$4:$A$10</c:f>
              <c:numCache>
                <c:formatCode>General</c:formatCode>
                <c:ptCount val="7"/>
                <c:pt idx="0">
                  <c:v>2018</c:v>
                </c:pt>
                <c:pt idx="1">
                  <c:v>2019</c:v>
                </c:pt>
                <c:pt idx="2">
                  <c:v>2020</c:v>
                </c:pt>
                <c:pt idx="3">
                  <c:v>2021</c:v>
                </c:pt>
                <c:pt idx="4">
                  <c:v>2022</c:v>
                </c:pt>
                <c:pt idx="5">
                  <c:v>2023</c:v>
                </c:pt>
                <c:pt idx="6">
                  <c:v>2024</c:v>
                </c:pt>
              </c:numCache>
            </c:numRef>
          </c:cat>
          <c:val>
            <c:numRef>
              <c:f>'Tableau 7ans'!$B$4:$B$10</c:f>
              <c:numCache>
                <c:formatCode>0.0%</c:formatCode>
                <c:ptCount val="7"/>
                <c:pt idx="0">
                  <c:v>5.2999999999999999E-2</c:v>
                </c:pt>
                <c:pt idx="1">
                  <c:v>4.0000000000000001E-3</c:v>
                </c:pt>
                <c:pt idx="2">
                  <c:v>2.5000000000000001E-2</c:v>
                </c:pt>
                <c:pt idx="3">
                  <c:v>0.16300000000000001</c:v>
                </c:pt>
                <c:pt idx="4">
                  <c:v>3.0000000000000001E-3</c:v>
                </c:pt>
                <c:pt idx="5">
                  <c:v>2.3E-2</c:v>
                </c:pt>
                <c:pt idx="6">
                  <c:v>6.9000000000000006E-2</c:v>
                </c:pt>
              </c:numCache>
            </c:numRef>
          </c:val>
          <c:extLst>
            <c:ext xmlns:c16="http://schemas.microsoft.com/office/drawing/2014/chart" uri="{C3380CC4-5D6E-409C-BE32-E72D297353CC}">
              <c16:uniqueId val="{00000007-DAB0-4C86-9533-57DF362FE849}"/>
            </c:ext>
          </c:extLst>
        </c:ser>
        <c:ser>
          <c:idx val="1"/>
          <c:order val="1"/>
          <c:tx>
            <c:strRef>
              <c:f>'Tableau 7ans'!$Q$3</c:f>
              <c:strCache>
                <c:ptCount val="1"/>
                <c:pt idx="0">
                  <c:v>Bande dessinée</c:v>
                </c:pt>
              </c:strCache>
            </c:strRef>
          </c:tx>
          <c:spPr>
            <a:solidFill>
              <a:schemeClr val="accent2">
                <a:shade val="86000"/>
              </a:schemeClr>
            </a:solidFill>
            <a:ln>
              <a:noFill/>
            </a:ln>
            <a:effectLst/>
          </c:spPr>
          <c:invertIfNegative val="0"/>
          <c:dLbls>
            <c:dLbl>
              <c:idx val="0"/>
              <c:tx>
                <c:rich>
                  <a:bodyPr/>
                  <a:lstStyle/>
                  <a:p>
                    <a:r>
                      <a:rPr lang="en-US"/>
                      <a:t>+</a:t>
                    </a:r>
                    <a:fld id="{C0308E6E-6DA2-4A34-9D4D-34104616E0C8}"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223-4C91-A601-B7E92C962100}"/>
                </c:ext>
              </c:extLst>
            </c:dLbl>
            <c:dLbl>
              <c:idx val="1"/>
              <c:tx>
                <c:rich>
                  <a:bodyPr/>
                  <a:lstStyle/>
                  <a:p>
                    <a:r>
                      <a:rPr lang="en-US"/>
                      <a:t>+</a:t>
                    </a:r>
                    <a:fld id="{C922884E-CA9E-481C-A4FC-3E2723D2F9B1}"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223-4C91-A601-B7E92C962100}"/>
                </c:ext>
              </c:extLst>
            </c:dLbl>
            <c:dLbl>
              <c:idx val="2"/>
              <c:layout>
                <c:manualLayout>
                  <c:x val="-4.461318219417601E-3"/>
                  <c:y val="-1.9837263037868196E-2"/>
                </c:manualLayout>
              </c:layout>
              <c:tx>
                <c:rich>
                  <a:bodyPr/>
                  <a:lstStyle/>
                  <a:p>
                    <a:r>
                      <a:rPr lang="en-US"/>
                      <a:t>+</a:t>
                    </a:r>
                    <a:fld id="{B27D058A-AA88-4F6A-9188-3B902444C59F}"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223-4C91-A601-B7E92C962100}"/>
                </c:ext>
              </c:extLst>
            </c:dLbl>
            <c:dLbl>
              <c:idx val="3"/>
              <c:tx>
                <c:rich>
                  <a:bodyPr/>
                  <a:lstStyle/>
                  <a:p>
                    <a:r>
                      <a:rPr lang="en-US"/>
                      <a:t>+</a:t>
                    </a:r>
                    <a:fld id="{1115C2F2-F55D-478C-92B5-3059A963315F}"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223-4C91-A601-B7E92C962100}"/>
                </c:ext>
              </c:extLst>
            </c:dLbl>
            <c:dLbl>
              <c:idx val="4"/>
              <c:tx>
                <c:rich>
                  <a:bodyPr/>
                  <a:lstStyle/>
                  <a:p>
                    <a:r>
                      <a:rPr lang="en-US"/>
                      <a:t>+</a:t>
                    </a:r>
                    <a:fld id="{5B8EB2A6-D41D-47AE-BA28-E475167037E2}"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B223-4C91-A601-B7E92C962100}"/>
                </c:ext>
              </c:extLst>
            </c:dLbl>
            <c:dLbl>
              <c:idx val="5"/>
              <c:layout>
                <c:manualLayout>
                  <c:x val="0"/>
                  <c:y val="-1.4169473598477283E-2"/>
                </c:manualLayout>
              </c:layout>
              <c:tx>
                <c:rich>
                  <a:bodyPr/>
                  <a:lstStyle/>
                  <a:p>
                    <a:r>
                      <a:rPr lang="en-US"/>
                      <a:t>+</a:t>
                    </a:r>
                    <a:fld id="{42D288C7-E3B3-46C4-B8BB-BAC10A3BD4E6}"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B223-4C91-A601-B7E92C96210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'Tableau 7ans'!$A$4:$A$10</c:f>
              <c:numCache>
                <c:formatCode>General</c:formatCode>
                <c:ptCount val="7"/>
                <c:pt idx="0">
                  <c:v>2018</c:v>
                </c:pt>
                <c:pt idx="1">
                  <c:v>2019</c:v>
                </c:pt>
                <c:pt idx="2">
                  <c:v>2020</c:v>
                </c:pt>
                <c:pt idx="3">
                  <c:v>2021</c:v>
                </c:pt>
                <c:pt idx="4">
                  <c:v>2022</c:v>
                </c:pt>
                <c:pt idx="5">
                  <c:v>2023</c:v>
                </c:pt>
                <c:pt idx="6">
                  <c:v>2024</c:v>
                </c:pt>
              </c:numCache>
            </c:numRef>
          </c:cat>
          <c:val>
            <c:numRef>
              <c:f>'Tableau 7ans'!$Q$4:$Q$10</c:f>
              <c:numCache>
                <c:formatCode>0.0%</c:formatCode>
                <c:ptCount val="7"/>
                <c:pt idx="0">
                  <c:v>2.3E-2</c:v>
                </c:pt>
                <c:pt idx="1">
                  <c:v>7.0000000000000007E-2</c:v>
                </c:pt>
                <c:pt idx="2">
                  <c:v>6.3E-2</c:v>
                </c:pt>
                <c:pt idx="3">
                  <c:v>0.28599999999999998</c:v>
                </c:pt>
                <c:pt idx="4">
                  <c:v>2.5000000000000001E-2</c:v>
                </c:pt>
                <c:pt idx="5">
                  <c:v>4.9000000000000002E-2</c:v>
                </c:pt>
                <c:pt idx="6">
                  <c:v>4.0000000000000001E-3</c:v>
                </c:pt>
              </c:numCache>
            </c:numRef>
          </c:val>
          <c:extLst>
            <c:ext xmlns:c16="http://schemas.microsoft.com/office/drawing/2014/chart" uri="{C3380CC4-5D6E-409C-BE32-E72D297353CC}">
              <c16:uniqueId val="{00000008-DAB0-4C86-9533-57DF362FE849}"/>
            </c:ext>
          </c:extLst>
        </c:ser>
        <c:ser>
          <c:idx val="2"/>
          <c:order val="2"/>
          <c:tx>
            <c:strRef>
              <c:f>'Tableau 7ans'!$R$3</c:f>
              <c:strCache>
                <c:ptCount val="1"/>
                <c:pt idx="0">
                  <c:v>Manga</c:v>
                </c:pt>
              </c:strCache>
            </c:strRef>
          </c:tx>
          <c:spPr>
            <a:solidFill>
              <a:schemeClr val="accent2">
                <a:tint val="86000"/>
              </a:schemeClr>
            </a:solidFill>
            <a:ln>
              <a:noFill/>
            </a:ln>
            <a:effectLst/>
          </c:spPr>
          <c:invertIfNegative val="0"/>
          <c:dLbls>
            <c:dLbl>
              <c:idx val="0"/>
              <c:layout>
                <c:manualLayout>
                  <c:x val="-2.2306591097088209E-3"/>
                  <c:y val="-2.2671157757563759E-2"/>
                </c:manualLayout>
              </c:layout>
              <c:tx>
                <c:rich>
                  <a:bodyPr/>
                  <a:lstStyle/>
                  <a:p>
                    <a:r>
                      <a:rPr lang="en-US"/>
                      <a:t>+</a:t>
                    </a:r>
                    <a:fld id="{C65086E2-7FE8-41FE-879D-ADC95094B4DC}"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223-4C91-A601-B7E92C962100}"/>
                </c:ext>
              </c:extLst>
            </c:dLbl>
            <c:dLbl>
              <c:idx val="1"/>
              <c:layout>
                <c:manualLayout>
                  <c:x val="-2.2306591097088209E-3"/>
                  <c:y val="-1.7003368318172739E-2"/>
                </c:manualLayout>
              </c:layout>
              <c:tx>
                <c:rich>
                  <a:bodyPr/>
                  <a:lstStyle/>
                  <a:p>
                    <a:r>
                      <a:rPr lang="en-US"/>
                      <a:t>+</a:t>
                    </a:r>
                    <a:fld id="{DF1EACF3-1593-4DAA-9277-5E1DCFC4A0A7}"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223-4C91-A601-B7E92C962100}"/>
                </c:ext>
              </c:extLst>
            </c:dLbl>
            <c:dLbl>
              <c:idx val="2"/>
              <c:tx>
                <c:rich>
                  <a:bodyPr/>
                  <a:lstStyle/>
                  <a:p>
                    <a:r>
                      <a:rPr lang="en-US"/>
                      <a:t>+</a:t>
                    </a:r>
                    <a:fld id="{6B127B7A-1BAD-4BAF-92CF-01BABD8894BC}"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223-4C91-A601-B7E92C962100}"/>
                </c:ext>
              </c:extLst>
            </c:dLbl>
            <c:dLbl>
              <c:idx val="3"/>
              <c:tx>
                <c:rich>
                  <a:bodyPr/>
                  <a:lstStyle/>
                  <a:p>
                    <a:r>
                      <a:rPr lang="en-US"/>
                      <a:t>+</a:t>
                    </a:r>
                    <a:fld id="{699FFCA0-7BFF-437F-B565-8B3876FB8E0F}"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B223-4C91-A601-B7E92C962100}"/>
                </c:ext>
              </c:extLst>
            </c:dLbl>
            <c:dLbl>
              <c:idx val="4"/>
              <c:tx>
                <c:rich>
                  <a:bodyPr/>
                  <a:lstStyle/>
                  <a:p>
                    <a:r>
                      <a:rPr lang="en-US"/>
                      <a:t>+</a:t>
                    </a:r>
                    <a:fld id="{9FBBEA78-189F-458D-9A64-982BB9894272}"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B223-4C91-A601-B7E92C962100}"/>
                </c:ext>
              </c:extLst>
            </c:dLbl>
            <c:dLbl>
              <c:idx val="5"/>
              <c:layout>
                <c:manualLayout>
                  <c:x val="0"/>
                  <c:y val="-2.5505052477259111E-2"/>
                </c:manualLayout>
              </c:layout>
              <c:tx>
                <c:rich>
                  <a:bodyPr/>
                  <a:lstStyle/>
                  <a:p>
                    <a:r>
                      <a:rPr lang="en-US"/>
                      <a:t>+</a:t>
                    </a:r>
                    <a:fld id="{9691919C-2930-42A5-B1FC-09C8690EFA06}"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B223-4C91-A601-B7E92C96210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'Tableau 7ans'!$R$4:$R$10</c:f>
              <c:numCache>
                <c:formatCode>0.0%</c:formatCode>
                <c:ptCount val="7"/>
                <c:pt idx="0">
                  <c:v>3.4000000000000002E-2</c:v>
                </c:pt>
                <c:pt idx="1">
                  <c:v>8.5999999999999993E-2</c:v>
                </c:pt>
                <c:pt idx="2">
                  <c:v>5.3999999999999999E-2</c:v>
                </c:pt>
                <c:pt idx="3">
                  <c:v>0.85799999999999998</c:v>
                </c:pt>
                <c:pt idx="4">
                  <c:v>0.35199999999999998</c:v>
                </c:pt>
                <c:pt idx="5">
                  <c:v>6.4000000000000001E-2</c:v>
                </c:pt>
                <c:pt idx="6">
                  <c:v>-2.5000000000000001E-2</c:v>
                </c:pt>
              </c:numCache>
            </c:numRef>
          </c:val>
          <c:extLst>
            <c:ext xmlns:c16="http://schemas.microsoft.com/office/drawing/2014/chart" uri="{C3380CC4-5D6E-409C-BE32-E72D297353CC}">
              <c16:uniqueId val="{00000009-DAB0-4C86-9533-57DF362FE849}"/>
            </c:ext>
          </c:extLst>
        </c:ser>
        <c:ser>
          <c:idx val="3"/>
          <c:order val="3"/>
          <c:tx>
            <c:strRef>
              <c:f>'Tableau 7ans'!$S$3</c:f>
              <c:strCache>
                <c:ptCount val="1"/>
                <c:pt idx="0">
                  <c:v>Albums</c:v>
                </c:pt>
              </c:strCache>
            </c:strRef>
          </c:tx>
          <c:spPr>
            <a:solidFill>
              <a:schemeClr val="accent2">
                <a:tint val="58000"/>
              </a:schemeClr>
            </a:solidFill>
            <a:ln>
              <a:noFill/>
            </a:ln>
            <a:effectLst/>
          </c:spPr>
          <c:invertIfNegative val="0"/>
          <c:dLbls>
            <c:dLbl>
              <c:idx val="2"/>
              <c:layout>
                <c:manualLayout>
                  <c:x val="-2.2306591097088209E-3"/>
                  <c:y val="-1.4169473598477283E-2"/>
                </c:manualLayout>
              </c:layout>
              <c:tx>
                <c:rich>
                  <a:bodyPr/>
                  <a:lstStyle/>
                  <a:p>
                    <a:r>
                      <a:rPr lang="en-US"/>
                      <a:t>+</a:t>
                    </a:r>
                    <a:fld id="{A930BB16-3B3A-42D0-BF8D-45123849DBC9}"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B223-4C91-A601-B7E92C962100}"/>
                </c:ext>
              </c:extLst>
            </c:dLbl>
            <c:dLbl>
              <c:idx val="3"/>
              <c:tx>
                <c:rich>
                  <a:bodyPr/>
                  <a:lstStyle/>
                  <a:p>
                    <a:r>
                      <a:rPr lang="en-US"/>
                      <a:t>+</a:t>
                    </a:r>
                    <a:fld id="{727263C1-4E68-4F3E-9EEE-B9BE1AEF47C9}"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B223-4C91-A601-B7E92C96210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'Tableau 7ans'!$S$4:$S$10</c:f>
              <c:numCache>
                <c:formatCode>0.0%</c:formatCode>
                <c:ptCount val="7"/>
                <c:pt idx="0">
                  <c:v>4.0000000000000001E-3</c:v>
                </c:pt>
                <c:pt idx="1">
                  <c:v>6.9000000000000006E-2</c:v>
                </c:pt>
                <c:pt idx="2">
                  <c:v>5.5E-2</c:v>
                </c:pt>
                <c:pt idx="3">
                  <c:v>0.19500000000000001</c:v>
                </c:pt>
                <c:pt idx="4">
                  <c:v>-7.0000000000000007E-2</c:v>
                </c:pt>
                <c:pt idx="5">
                  <c:v>5.6000000000000001E-2</c:v>
                </c:pt>
                <c:pt idx="6">
                  <c:v>-4.0000000000000001E-3</c:v>
                </c:pt>
              </c:numCache>
            </c:numRef>
          </c:val>
          <c:extLst>
            <c:ext xmlns:c16="http://schemas.microsoft.com/office/drawing/2014/chart" uri="{C3380CC4-5D6E-409C-BE32-E72D297353CC}">
              <c16:uniqueId val="{0000000A-DAB0-4C86-9533-57DF362FE849}"/>
            </c:ext>
          </c:extLst>
        </c:ser>
        <c:dLbls>
          <c:showLegendKey val="0"/>
          <c:showVal val="0"/>
          <c:showCatName val="0"/>
          <c:showSerName val="0"/>
          <c:showPercent val="0"/>
          <c:showBubbleSize val="0"/>
        </c:dLbls>
        <c:gapWidth val="150"/>
        <c:axId val="-1569753888"/>
        <c:axId val="-1569775104"/>
      </c:barChart>
      <c:catAx>
        <c:axId val="-156975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0"/>
          <a:lstStyle/>
          <a:p>
            <a:pPr>
              <a:defRPr sz="2000" b="1" i="0" u="none" strike="noStrike" kern="1200" baseline="0">
                <a:solidFill>
                  <a:schemeClr val="tx1"/>
                </a:solidFill>
                <a:latin typeface="+mn-lt"/>
                <a:ea typeface="+mn-ea"/>
                <a:cs typeface="+mn-cs"/>
              </a:defRPr>
            </a:pPr>
            <a:endParaRPr lang="fr-FR"/>
          </a:p>
        </c:txPr>
        <c:crossAx val="-1569775104"/>
        <c:crosses val="autoZero"/>
        <c:auto val="1"/>
        <c:lblAlgn val="ctr"/>
        <c:lblOffset val="400"/>
        <c:noMultiLvlLbl val="0"/>
      </c:catAx>
      <c:valAx>
        <c:axId val="-1569775104"/>
        <c:scaling>
          <c:orientation val="minMax"/>
        </c:scaling>
        <c:delete val="1"/>
        <c:axPos val="l"/>
        <c:numFmt formatCode="0%" sourceLinked="0"/>
        <c:majorTickMark val="cross"/>
        <c:minorTickMark val="none"/>
        <c:tickLblPos val="nextTo"/>
        <c:crossAx val="-1569753888"/>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ysClr val="windowText" lastClr="000000"/>
          </a:solidFill>
        </a:defRPr>
      </a:pPr>
      <a:endParaRPr lang="fr-FR"/>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2400" b="1" i="0" u="none" strike="noStrike" kern="1200" spc="0" baseline="0">
                <a:solidFill>
                  <a:sysClr val="windowText" lastClr="000000"/>
                </a:solidFill>
                <a:latin typeface="+mn-lt"/>
                <a:ea typeface="+mn-ea"/>
                <a:cs typeface="+mn-cs"/>
              </a:defRPr>
            </a:pPr>
            <a:r>
              <a:rPr lang="fr-FR" sz="2400" baseline="0"/>
              <a:t>Livres pratiques 2018-2024</a:t>
            </a:r>
          </a:p>
        </c:rich>
      </c:tx>
      <c:layout>
        <c:manualLayout>
          <c:xMode val="edge"/>
          <c:yMode val="edge"/>
          <c:x val="0.31747035141609897"/>
          <c:y val="1.0096719884809875E-2"/>
        </c:manualLayout>
      </c:layout>
      <c:overlay val="0"/>
      <c:spPr>
        <a:noFill/>
        <a:ln>
          <a:noFill/>
        </a:ln>
        <a:effectLst/>
      </c:spPr>
      <c:txPr>
        <a:bodyPr rot="0" spcFirstLastPara="1" vertOverflow="ellipsis" vert="horz" wrap="square" anchor="ctr" anchorCtr="1"/>
        <a:lstStyle/>
        <a:p>
          <a:pPr algn="ctr">
            <a:defRPr sz="2400" b="1" i="0" u="none" strike="noStrike" kern="1200" spc="0" baseline="0">
              <a:solidFill>
                <a:sysClr val="windowText" lastClr="000000"/>
              </a:solidFill>
              <a:latin typeface="+mn-lt"/>
              <a:ea typeface="+mn-ea"/>
              <a:cs typeface="+mn-cs"/>
            </a:defRPr>
          </a:pPr>
          <a:endParaRPr lang="fr-FR"/>
        </a:p>
      </c:txPr>
    </c:title>
    <c:autoTitleDeleted val="0"/>
    <c:plotArea>
      <c:layout>
        <c:manualLayout>
          <c:layoutTarget val="inner"/>
          <c:xMode val="edge"/>
          <c:yMode val="edge"/>
          <c:x val="5.728933473976576E-2"/>
          <c:y val="0.13980585868486545"/>
          <c:w val="0.86884284229266506"/>
          <c:h val="0.64301853049931879"/>
        </c:manualLayout>
      </c:layout>
      <c:barChart>
        <c:barDir val="col"/>
        <c:grouping val="clustered"/>
        <c:varyColors val="0"/>
        <c:ser>
          <c:idx val="0"/>
          <c:order val="0"/>
          <c:tx>
            <c:strRef>
              <c:f>'Tableau 7ans'!$B$3</c:f>
              <c:strCache>
                <c:ptCount val="1"/>
                <c:pt idx="0">
                  <c:v>Ensemble des ventes</c:v>
                </c:pt>
              </c:strCache>
            </c:strRef>
          </c:tx>
          <c:spPr>
            <a:solidFill>
              <a:schemeClr val="accent1"/>
            </a:solidFill>
            <a:ln>
              <a:noFill/>
            </a:ln>
            <a:effectLst/>
          </c:spPr>
          <c:invertIfNegative val="0"/>
          <c:dLbls>
            <c:dLbl>
              <c:idx val="0"/>
              <c:layout>
                <c:manualLayout>
                  <c:x val="-3.4894963869058341E-3"/>
                  <c:y val="-9.4357238983358953E-3"/>
                </c:manualLayout>
              </c:layout>
              <c:tx>
                <c:rich>
                  <a:bodyPr/>
                  <a:lstStyle/>
                  <a:p>
                    <a:r>
                      <a:rPr lang="en-US"/>
                      <a:t>+</a:t>
                    </a:r>
                    <a:fld id="{90403191-F84C-457D-9A6D-0CE7C8FE8B3F}"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FC2-441E-B22F-53A5FB714CAD}"/>
                </c:ext>
              </c:extLst>
            </c:dLbl>
            <c:dLbl>
              <c:idx val="2"/>
              <c:tx>
                <c:rich>
                  <a:bodyPr/>
                  <a:lstStyle/>
                  <a:p>
                    <a:r>
                      <a:rPr lang="en-US"/>
                      <a:t>+</a:t>
                    </a:r>
                    <a:fld id="{27420635-FD4C-4A82-8B46-BD5691924520}"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FC2-441E-B22F-53A5FB714CAD}"/>
                </c:ext>
              </c:extLst>
            </c:dLbl>
            <c:dLbl>
              <c:idx val="3"/>
              <c:tx>
                <c:rich>
                  <a:bodyPr/>
                  <a:lstStyle/>
                  <a:p>
                    <a:r>
                      <a:rPr lang="en-US"/>
                      <a:t>+</a:t>
                    </a:r>
                    <a:fld id="{95E083FF-F0D7-43EC-ABE8-03C627B92353}"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7FC2-441E-B22F-53A5FB714CAD}"/>
                </c:ext>
              </c:extLst>
            </c:dLbl>
            <c:dLbl>
              <c:idx val="5"/>
              <c:tx>
                <c:rich>
                  <a:bodyPr/>
                  <a:lstStyle/>
                  <a:p>
                    <a:r>
                      <a:rPr lang="en-US"/>
                      <a:t>+</a:t>
                    </a:r>
                    <a:fld id="{DF50A5A4-64FC-4A0C-AD9C-CD0BBF0D3E01}"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7FC2-441E-B22F-53A5FB714CAD}"/>
                </c:ext>
              </c:extLst>
            </c:dLbl>
            <c:dLbl>
              <c:idx val="6"/>
              <c:tx>
                <c:rich>
                  <a:bodyPr/>
                  <a:lstStyle/>
                  <a:p>
                    <a:r>
                      <a:rPr lang="en-US"/>
                      <a:t>+</a:t>
                    </a:r>
                    <a:fld id="{BA298574-CE77-42BB-A675-C81901B13212}"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7FC2-441E-B22F-53A5FB714CA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'Tableau 7ans'!$B$4:$B$10</c:f>
              <c:numCache>
                <c:formatCode>0.0%</c:formatCode>
                <c:ptCount val="7"/>
                <c:pt idx="0">
                  <c:v>5.2999999999999999E-2</c:v>
                </c:pt>
                <c:pt idx="1">
                  <c:v>4.0000000000000001E-3</c:v>
                </c:pt>
                <c:pt idx="2">
                  <c:v>2.5000000000000001E-2</c:v>
                </c:pt>
                <c:pt idx="3">
                  <c:v>0.16300000000000001</c:v>
                </c:pt>
                <c:pt idx="4">
                  <c:v>3.0000000000000001E-3</c:v>
                </c:pt>
                <c:pt idx="5">
                  <c:v>2.3E-2</c:v>
                </c:pt>
                <c:pt idx="6">
                  <c:v>6.9000000000000006E-2</c:v>
                </c:pt>
              </c:numCache>
            </c:numRef>
          </c:val>
          <c:extLst>
            <c:ext xmlns:c16="http://schemas.microsoft.com/office/drawing/2014/chart" uri="{C3380CC4-5D6E-409C-BE32-E72D297353CC}">
              <c16:uniqueId val="{00000000-7435-4DCF-886E-5B45F64274B9}"/>
            </c:ext>
          </c:extLst>
        </c:ser>
        <c:ser>
          <c:idx val="1"/>
          <c:order val="1"/>
          <c:tx>
            <c:strRef>
              <c:f>'Tableau 7ans'!$T$3</c:f>
              <c:strCache>
                <c:ptCount val="1"/>
                <c:pt idx="0">
                  <c:v>Vie pratique</c:v>
                </c:pt>
              </c:strCache>
            </c:strRef>
          </c:tx>
          <c:spPr>
            <a:solidFill>
              <a:schemeClr val="accent2"/>
            </a:solidFill>
            <a:ln>
              <a:noFill/>
            </a:ln>
            <a:effectLst/>
          </c:spPr>
          <c:invertIfNegative val="0"/>
          <c:dLbls>
            <c:dLbl>
              <c:idx val="0"/>
              <c:tx>
                <c:rich>
                  <a:bodyPr/>
                  <a:lstStyle/>
                  <a:p>
                    <a:r>
                      <a:rPr lang="en-US"/>
                      <a:t>+</a:t>
                    </a:r>
                    <a:fld id="{5B38D038-33C2-4565-A726-192DF45A38BF}"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FC2-441E-B22F-53A5FB714CAD}"/>
                </c:ext>
              </c:extLst>
            </c:dLbl>
            <c:dLbl>
              <c:idx val="2"/>
              <c:tx>
                <c:rich>
                  <a:bodyPr/>
                  <a:lstStyle/>
                  <a:p>
                    <a:r>
                      <a:rPr lang="en-US"/>
                      <a:t>+</a:t>
                    </a:r>
                    <a:fld id="{2BB2B4DC-7628-4BF7-8180-BC9AD65C0AAD}"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FC2-441E-B22F-53A5FB714CAD}"/>
                </c:ext>
              </c:extLst>
            </c:dLbl>
            <c:dLbl>
              <c:idx val="3"/>
              <c:tx>
                <c:rich>
                  <a:bodyPr/>
                  <a:lstStyle/>
                  <a:p>
                    <a:r>
                      <a:rPr lang="en-US"/>
                      <a:t>+</a:t>
                    </a:r>
                    <a:fld id="{D7A7A99D-1752-49F2-B73D-EE5E3018FF5C}"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FC2-441E-B22F-53A5FB714CAD}"/>
                </c:ext>
              </c:extLst>
            </c:dLbl>
            <c:dLbl>
              <c:idx val="6"/>
              <c:tx>
                <c:rich>
                  <a:bodyPr/>
                  <a:lstStyle/>
                  <a:p>
                    <a:r>
                      <a:rPr lang="en-US"/>
                      <a:t>+</a:t>
                    </a:r>
                    <a:fld id="{04E874A3-83BF-4BD3-8278-3D532F850958}"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7FC2-441E-B22F-53A5FB714CA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'Tableau 7ans'!$A$4:$A$10</c:f>
              <c:numCache>
                <c:formatCode>General</c:formatCode>
                <c:ptCount val="7"/>
                <c:pt idx="0">
                  <c:v>2018</c:v>
                </c:pt>
                <c:pt idx="1">
                  <c:v>2019</c:v>
                </c:pt>
                <c:pt idx="2">
                  <c:v>2020</c:v>
                </c:pt>
                <c:pt idx="3">
                  <c:v>2021</c:v>
                </c:pt>
                <c:pt idx="4">
                  <c:v>2022</c:v>
                </c:pt>
                <c:pt idx="5">
                  <c:v>2023</c:v>
                </c:pt>
                <c:pt idx="6">
                  <c:v>2024</c:v>
                </c:pt>
              </c:numCache>
            </c:numRef>
          </c:cat>
          <c:val>
            <c:numRef>
              <c:f>'Tableau 7ans'!$T$4:$T$10</c:f>
              <c:numCache>
                <c:formatCode>0.0%</c:formatCode>
                <c:ptCount val="7"/>
                <c:pt idx="0">
                  <c:v>0.05</c:v>
                </c:pt>
                <c:pt idx="1">
                  <c:v>-0.01</c:v>
                </c:pt>
                <c:pt idx="2">
                  <c:v>9.5000000000000001E-2</c:v>
                </c:pt>
                <c:pt idx="3">
                  <c:v>4.3999999999999997E-2</c:v>
                </c:pt>
                <c:pt idx="4">
                  <c:v>-8.0000000000000002E-3</c:v>
                </c:pt>
                <c:pt idx="5">
                  <c:v>-6.0999999999999999E-2</c:v>
                </c:pt>
                <c:pt idx="6">
                  <c:v>2.1999999999999999E-2</c:v>
                </c:pt>
              </c:numCache>
            </c:numRef>
          </c:val>
          <c:extLst>
            <c:ext xmlns:c16="http://schemas.microsoft.com/office/drawing/2014/chart" uri="{C3380CC4-5D6E-409C-BE32-E72D297353CC}">
              <c16:uniqueId val="{00000001-7435-4DCF-886E-5B45F64274B9}"/>
            </c:ext>
          </c:extLst>
        </c:ser>
        <c:ser>
          <c:idx val="2"/>
          <c:order val="2"/>
          <c:tx>
            <c:strRef>
              <c:f>'Tableau 7ans'!$U$3</c:f>
              <c:strCache>
                <c:ptCount val="1"/>
                <c:pt idx="0">
                  <c:v>Biographies</c:v>
                </c:pt>
              </c:strCache>
            </c:strRef>
          </c:tx>
          <c:spPr>
            <a:solidFill>
              <a:schemeClr val="accent3"/>
            </a:solidFill>
            <a:ln>
              <a:noFill/>
            </a:ln>
            <a:effectLst/>
          </c:spPr>
          <c:invertIfNegative val="0"/>
          <c:dLbls>
            <c:dLbl>
              <c:idx val="0"/>
              <c:tx>
                <c:rich>
                  <a:bodyPr/>
                  <a:lstStyle/>
                  <a:p>
                    <a:r>
                      <a:rPr lang="en-US"/>
                      <a:t>+</a:t>
                    </a:r>
                    <a:fld id="{988B3783-6239-498D-AC9D-C46210D9C662}"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FC2-441E-B22F-53A5FB714CAD}"/>
                </c:ext>
              </c:extLst>
            </c:dLbl>
            <c:dLbl>
              <c:idx val="1"/>
              <c:tx>
                <c:rich>
                  <a:bodyPr/>
                  <a:lstStyle/>
                  <a:p>
                    <a:r>
                      <a:rPr lang="en-US"/>
                      <a:t>+</a:t>
                    </a:r>
                    <a:fld id="{C7CBD53E-120E-4F76-9AC1-128529E08309}"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FC2-441E-B22F-53A5FB714CAD}"/>
                </c:ext>
              </c:extLst>
            </c:dLbl>
            <c:dLbl>
              <c:idx val="3"/>
              <c:layout>
                <c:manualLayout>
                  <c:x val="4.6526618492077794E-3"/>
                  <c:y val="-3.1452412994452984E-3"/>
                </c:manualLayout>
              </c:layout>
              <c:tx>
                <c:rich>
                  <a:bodyPr/>
                  <a:lstStyle/>
                  <a:p>
                    <a:r>
                      <a:rPr lang="en-US"/>
                      <a:t>+</a:t>
                    </a:r>
                    <a:fld id="{DC9A74F4-61C6-48B4-A22A-97B8B79D578E}"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7FC2-441E-B22F-53A5FB714CAD}"/>
                </c:ext>
              </c:extLst>
            </c:dLbl>
            <c:dLbl>
              <c:idx val="5"/>
              <c:layout>
                <c:manualLayout>
                  <c:x val="-8.1421582361136131E-3"/>
                  <c:y val="0"/>
                </c:manualLayout>
              </c:layout>
              <c:tx>
                <c:rich>
                  <a:bodyPr/>
                  <a:lstStyle/>
                  <a:p>
                    <a:r>
                      <a:rPr lang="en-US"/>
                      <a:t>+</a:t>
                    </a:r>
                    <a:fld id="{2920DDBB-F046-421E-96FE-4380B55D6FCD}"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7FC2-441E-B22F-53A5FB714CA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'Tableau 7ans'!$U$4:$U$10</c:f>
              <c:numCache>
                <c:formatCode>0.0%</c:formatCode>
                <c:ptCount val="7"/>
                <c:pt idx="0">
                  <c:v>8.8999999999999996E-2</c:v>
                </c:pt>
                <c:pt idx="1">
                  <c:v>1.0999999999999999E-2</c:v>
                </c:pt>
                <c:pt idx="2">
                  <c:v>-4.1000000000000002E-2</c:v>
                </c:pt>
                <c:pt idx="3">
                  <c:v>2.4E-2</c:v>
                </c:pt>
                <c:pt idx="4">
                  <c:v>-2.1000000000000001E-2</c:v>
                </c:pt>
                <c:pt idx="5">
                  <c:v>0.22900000000000001</c:v>
                </c:pt>
                <c:pt idx="6">
                  <c:v>-7.2999999999999995E-2</c:v>
                </c:pt>
              </c:numCache>
            </c:numRef>
          </c:val>
          <c:extLst>
            <c:ext xmlns:c16="http://schemas.microsoft.com/office/drawing/2014/chart" uri="{C3380CC4-5D6E-409C-BE32-E72D297353CC}">
              <c16:uniqueId val="{00000002-7435-4DCF-886E-5B45F64274B9}"/>
            </c:ext>
          </c:extLst>
        </c:ser>
        <c:ser>
          <c:idx val="3"/>
          <c:order val="3"/>
          <c:tx>
            <c:strRef>
              <c:f>'Tableau 7ans'!$V$3</c:f>
              <c:strCache>
                <c:ptCount val="1"/>
                <c:pt idx="0">
                  <c:v>Géographie et tourisme</c:v>
                </c:pt>
              </c:strCache>
            </c:strRef>
          </c:tx>
          <c:spPr>
            <a:solidFill>
              <a:schemeClr val="accent4"/>
            </a:solidFill>
            <a:ln>
              <a:noFill/>
            </a:ln>
            <a:effectLst/>
          </c:spPr>
          <c:invertIfNegative val="0"/>
          <c:dLbls>
            <c:dLbl>
              <c:idx val="4"/>
              <c:tx>
                <c:rich>
                  <a:bodyPr/>
                  <a:lstStyle/>
                  <a:p>
                    <a:r>
                      <a:rPr lang="en-US"/>
                      <a:t>+</a:t>
                    </a:r>
                    <a:fld id="{8D7DD7AA-EE41-4AD7-8348-8F0318398854}"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7FC2-441E-B22F-53A5FB714CAD}"/>
                </c:ext>
              </c:extLst>
            </c:dLbl>
            <c:dLbl>
              <c:idx val="5"/>
              <c:tx>
                <c:rich>
                  <a:bodyPr/>
                  <a:lstStyle/>
                  <a:p>
                    <a:r>
                      <a:rPr lang="en-US"/>
                      <a:t>+</a:t>
                    </a:r>
                    <a:fld id="{08B48BFC-5574-4611-8DA1-85708DA2DEED}"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7FC2-441E-B22F-53A5FB714CAD}"/>
                </c:ext>
              </c:extLst>
            </c:dLbl>
            <c:dLbl>
              <c:idx val="6"/>
              <c:tx>
                <c:rich>
                  <a:bodyPr/>
                  <a:lstStyle/>
                  <a:p>
                    <a:r>
                      <a:rPr lang="en-US"/>
                      <a:t>+</a:t>
                    </a:r>
                    <a:fld id="{E7D83FD6-2A42-44C1-825B-2EBECCBF05E8}"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7FC2-441E-B22F-53A5FB714CA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'Tableau 7ans'!$V$4:$V$10</c:f>
              <c:numCache>
                <c:formatCode>0.0%</c:formatCode>
                <c:ptCount val="7"/>
                <c:pt idx="0">
                  <c:v>-8.9999999999999993E-3</c:v>
                </c:pt>
                <c:pt idx="1">
                  <c:v>-2.5999999999999999E-2</c:v>
                </c:pt>
                <c:pt idx="2">
                  <c:v>-0.51800000000000002</c:v>
                </c:pt>
                <c:pt idx="3">
                  <c:v>-6.8000000000000005E-2</c:v>
                </c:pt>
                <c:pt idx="4">
                  <c:v>0.44800000000000001</c:v>
                </c:pt>
                <c:pt idx="5">
                  <c:v>0.35699999999999998</c:v>
                </c:pt>
                <c:pt idx="6">
                  <c:v>6.0000000000000001E-3</c:v>
                </c:pt>
              </c:numCache>
            </c:numRef>
          </c:val>
          <c:extLst>
            <c:ext xmlns:c16="http://schemas.microsoft.com/office/drawing/2014/chart" uri="{C3380CC4-5D6E-409C-BE32-E72D297353CC}">
              <c16:uniqueId val="{00000003-7435-4DCF-886E-5B45F64274B9}"/>
            </c:ext>
          </c:extLst>
        </c:ser>
        <c:ser>
          <c:idx val="4"/>
          <c:order val="4"/>
          <c:tx>
            <c:strRef>
              <c:f>'Tableau 7ans'!$W$3</c:f>
              <c:strCache>
                <c:ptCount val="1"/>
                <c:pt idx="0">
                  <c:v>Ésotérisme</c:v>
                </c:pt>
              </c:strCache>
            </c:strRef>
          </c:tx>
          <c:spPr>
            <a:solidFill>
              <a:schemeClr val="accent5"/>
            </a:solidFill>
            <a:ln>
              <a:noFill/>
            </a:ln>
            <a:effectLst/>
          </c:spPr>
          <c:invertIfNegative val="0"/>
          <c:dLbls>
            <c:dLbl>
              <c:idx val="1"/>
              <c:tx>
                <c:rich>
                  <a:bodyPr/>
                  <a:lstStyle/>
                  <a:p>
                    <a:r>
                      <a:rPr lang="en-US"/>
                      <a:t>+</a:t>
                    </a:r>
                    <a:fld id="{23F3DEEA-2096-4152-83BF-55449BF1AEB0}"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FC2-441E-B22F-53A5FB714CAD}"/>
                </c:ext>
              </c:extLst>
            </c:dLbl>
            <c:dLbl>
              <c:idx val="2"/>
              <c:tx>
                <c:rich>
                  <a:bodyPr/>
                  <a:lstStyle/>
                  <a:p>
                    <a:r>
                      <a:rPr lang="en-US"/>
                      <a:t>+</a:t>
                    </a:r>
                    <a:fld id="{E13CE813-CFA5-43FB-9AA0-AE8303E51306}"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FC2-441E-B22F-53A5FB714CAD}"/>
                </c:ext>
              </c:extLst>
            </c:dLbl>
            <c:dLbl>
              <c:idx val="3"/>
              <c:tx>
                <c:rich>
                  <a:bodyPr/>
                  <a:lstStyle/>
                  <a:p>
                    <a:r>
                      <a:rPr lang="en-US"/>
                      <a:t>+</a:t>
                    </a:r>
                    <a:fld id="{BCF52753-4070-498B-9E27-173BD10B82DF}"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7FC2-441E-B22F-53A5FB714CAD}"/>
                </c:ext>
              </c:extLst>
            </c:dLbl>
            <c:dLbl>
              <c:idx val="4"/>
              <c:layout>
                <c:manualLayout>
                  <c:x val="5.8158273115096384E-3"/>
                  <c:y val="0"/>
                </c:manualLayout>
              </c:layout>
              <c:tx>
                <c:rich>
                  <a:bodyPr/>
                  <a:lstStyle/>
                  <a:p>
                    <a:r>
                      <a:rPr lang="en-US"/>
                      <a:t>+</a:t>
                    </a:r>
                    <a:fld id="{97B7214E-62CC-4CA8-9991-88AB57038A1C}"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7FC2-441E-B22F-53A5FB714CAD}"/>
                </c:ext>
              </c:extLst>
            </c:dLbl>
            <c:dLbl>
              <c:idx val="5"/>
              <c:layout>
                <c:manualLayout>
                  <c:x val="3.4894963869059195E-3"/>
                  <c:y val="-3.1452412994452984E-3"/>
                </c:manualLayout>
              </c:layout>
              <c:tx>
                <c:rich>
                  <a:bodyPr/>
                  <a:lstStyle/>
                  <a:p>
                    <a:r>
                      <a:rPr lang="en-US"/>
                      <a:t>+</a:t>
                    </a:r>
                    <a:fld id="{7A39A525-EF4E-47DC-B2BC-F9561D228DE5}"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7FC2-441E-B22F-53A5FB714CA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'Tableau 7ans'!$W$4:$W$10</c:f>
              <c:numCache>
                <c:formatCode>0.0%</c:formatCode>
                <c:ptCount val="7"/>
                <c:pt idx="0">
                  <c:v>-4.8000000000000001E-2</c:v>
                </c:pt>
                <c:pt idx="1">
                  <c:v>7.8E-2</c:v>
                </c:pt>
                <c:pt idx="2">
                  <c:v>0.217</c:v>
                </c:pt>
                <c:pt idx="3">
                  <c:v>0.498</c:v>
                </c:pt>
                <c:pt idx="4">
                  <c:v>0.22600000000000001</c:v>
                </c:pt>
                <c:pt idx="5">
                  <c:v>3.6999999999999998E-2</c:v>
                </c:pt>
                <c:pt idx="6">
                  <c:v>-8.1000000000000003E-2</c:v>
                </c:pt>
              </c:numCache>
            </c:numRef>
          </c:val>
          <c:extLst>
            <c:ext xmlns:c16="http://schemas.microsoft.com/office/drawing/2014/chart" uri="{C3380CC4-5D6E-409C-BE32-E72D297353CC}">
              <c16:uniqueId val="{00000004-7435-4DCF-886E-5B45F64274B9}"/>
            </c:ext>
          </c:extLst>
        </c:ser>
        <c:dLbls>
          <c:showLegendKey val="0"/>
          <c:showVal val="0"/>
          <c:showCatName val="0"/>
          <c:showSerName val="0"/>
          <c:showPercent val="0"/>
          <c:showBubbleSize val="0"/>
        </c:dLbls>
        <c:gapWidth val="150"/>
        <c:axId val="-1569753888"/>
        <c:axId val="-1569775104"/>
      </c:barChart>
      <c:catAx>
        <c:axId val="-156975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0"/>
          <a:lstStyle/>
          <a:p>
            <a:pPr>
              <a:defRPr sz="2000" b="1" i="0" u="none" strike="noStrike" kern="1200" baseline="0">
                <a:solidFill>
                  <a:schemeClr val="tx1"/>
                </a:solidFill>
                <a:latin typeface="+mn-lt"/>
                <a:ea typeface="+mn-ea"/>
                <a:cs typeface="+mn-cs"/>
              </a:defRPr>
            </a:pPr>
            <a:endParaRPr lang="fr-FR"/>
          </a:p>
        </c:txPr>
        <c:crossAx val="-1569775104"/>
        <c:crosses val="autoZero"/>
        <c:auto val="1"/>
        <c:lblAlgn val="ctr"/>
        <c:lblOffset val="1000"/>
        <c:noMultiLvlLbl val="0"/>
      </c:catAx>
      <c:valAx>
        <c:axId val="-1569775104"/>
        <c:scaling>
          <c:orientation val="minMax"/>
        </c:scaling>
        <c:delete val="1"/>
        <c:axPos val="l"/>
        <c:numFmt formatCode="0%" sourceLinked="0"/>
        <c:majorTickMark val="cross"/>
        <c:minorTickMark val="none"/>
        <c:tickLblPos val="nextTo"/>
        <c:crossAx val="-1569753888"/>
        <c:crosses val="autoZero"/>
        <c:crossBetween val="between"/>
      </c:valAx>
      <c:spPr>
        <a:noFill/>
        <a:ln>
          <a:noFill/>
        </a:ln>
        <a:effectLst/>
      </c:spPr>
    </c:plotArea>
    <c:legend>
      <c:legendPos val="b"/>
      <c:layout>
        <c:manualLayout>
          <c:xMode val="edge"/>
          <c:yMode val="edge"/>
          <c:x val="6.8176424907457359E-2"/>
          <c:y val="0.83223406737156391"/>
          <c:w val="0.85899448833587744"/>
          <c:h val="7.9699176243967704E-2"/>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ysClr val="windowText" lastClr="000000"/>
          </a:solidFill>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fr-CA" sz="2400" baseline="0" dirty="0">
                <a:solidFill>
                  <a:sysClr val="windowText" lastClr="000000"/>
                </a:solidFill>
              </a:rPr>
              <a:t>Ventes de livres au Québec en 2025</a:t>
            </a:r>
          </a:p>
        </c:rich>
      </c:tx>
      <c:layout>
        <c:manualLayout>
          <c:xMode val="edge"/>
          <c:yMode val="edge"/>
          <c:x val="0.24936153247563728"/>
          <c:y val="0"/>
        </c:manualLayout>
      </c:layout>
      <c:overlay val="0"/>
      <c:spPr>
        <a:solidFill>
          <a:sysClr val="window" lastClr="FFFFFF"/>
        </a:solid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fr-FR"/>
        </a:p>
      </c:txPr>
    </c:title>
    <c:autoTitleDeleted val="0"/>
    <c:plotArea>
      <c:layout>
        <c:manualLayout>
          <c:layoutTarget val="inner"/>
          <c:xMode val="edge"/>
          <c:yMode val="edge"/>
          <c:x val="5.4010388043034846E-2"/>
          <c:y val="0.15660860415999775"/>
          <c:w val="0.88201379662754664"/>
          <c:h val="0.6520244688852771"/>
        </c:manualLayout>
      </c:layout>
      <c:lineChart>
        <c:grouping val="standard"/>
        <c:varyColors val="0"/>
        <c:ser>
          <c:idx val="0"/>
          <c:order val="0"/>
          <c:tx>
            <c:strRef>
              <c:f>'Édition québécoise (source)'!$I$2</c:f>
              <c:strCache>
                <c:ptCount val="1"/>
                <c:pt idx="0">
                  <c:v>2024</c:v>
                </c:pt>
              </c:strCache>
            </c:strRef>
          </c:tx>
          <c:spPr>
            <a:ln w="28575" cap="rnd">
              <a:solidFill>
                <a:schemeClr val="accent1"/>
              </a:solidFill>
              <a:round/>
            </a:ln>
            <a:effectLst/>
          </c:spPr>
          <c:marker>
            <c:symbol val="none"/>
          </c:marker>
          <c:cat>
            <c:strRef>
              <c:f>'Édition québécoise (source)'!$H$4:$H$18</c:f>
              <c:strCache>
                <c:ptCount val="15"/>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strCache>
            </c:strRef>
          </c:cat>
          <c:val>
            <c:numRef>
              <c:f>'Ensemble des vente (source)'!$I$4:$I$18</c:f>
              <c:numCache>
                <c:formatCode>#\ ##0\ "$"</c:formatCode>
                <c:ptCount val="15"/>
                <c:pt idx="0">
                  <c:v>1289471.5899999999</c:v>
                </c:pt>
                <c:pt idx="1">
                  <c:v>1834289.3499999992</c:v>
                </c:pt>
                <c:pt idx="2">
                  <c:v>2091167.8200000026</c:v>
                </c:pt>
                <c:pt idx="3">
                  <c:v>2334677.700000002</c:v>
                </c:pt>
                <c:pt idx="4">
                  <c:v>2614035.6000000038</c:v>
                </c:pt>
                <c:pt idx="5">
                  <c:v>2563261.4000000032</c:v>
                </c:pt>
                <c:pt idx="6">
                  <c:v>2436605.4499999993</c:v>
                </c:pt>
                <c:pt idx="7">
                  <c:v>2307842.2000000002</c:v>
                </c:pt>
                <c:pt idx="8">
                  <c:v>2331583.9300000034</c:v>
                </c:pt>
                <c:pt idx="9">
                  <c:v>2391555.8600000036</c:v>
                </c:pt>
                <c:pt idx="10">
                  <c:v>2557327.3500000043</c:v>
                </c:pt>
                <c:pt idx="11">
                  <c:v>2515477.5300000031</c:v>
                </c:pt>
                <c:pt idx="12">
                  <c:v>2600055.8000000003</c:v>
                </c:pt>
                <c:pt idx="13">
                  <c:v>2146102.9300000002</c:v>
                </c:pt>
                <c:pt idx="14">
                  <c:v>2620963.810000007</c:v>
                </c:pt>
              </c:numCache>
            </c:numRef>
          </c:val>
          <c:smooth val="0"/>
          <c:extLst>
            <c:ext xmlns:c16="http://schemas.microsoft.com/office/drawing/2014/chart" uri="{C3380CC4-5D6E-409C-BE32-E72D297353CC}">
              <c16:uniqueId val="{00000000-228E-498C-8A72-2660200EA3EC}"/>
            </c:ext>
          </c:extLst>
        </c:ser>
        <c:ser>
          <c:idx val="1"/>
          <c:order val="1"/>
          <c:tx>
            <c:strRef>
              <c:f>'Ensemble des vente (source)'!$J$2</c:f>
              <c:strCache>
                <c:ptCount val="1"/>
                <c:pt idx="0">
                  <c:v>2025</c:v>
                </c:pt>
              </c:strCache>
            </c:strRef>
          </c:tx>
          <c:spPr>
            <a:ln w="28575" cap="rnd">
              <a:solidFill>
                <a:schemeClr val="accent2"/>
              </a:solidFill>
              <a:round/>
            </a:ln>
            <a:effectLst/>
          </c:spPr>
          <c:marker>
            <c:symbol val="none"/>
          </c:marker>
          <c:cat>
            <c:strRef>
              <c:f>'Édition québécoise (source)'!$H$4:$H$18</c:f>
              <c:strCache>
                <c:ptCount val="15"/>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strCache>
            </c:strRef>
          </c:cat>
          <c:val>
            <c:numRef>
              <c:f>'Ensemble des vente (source)'!$J$4:$J$18</c:f>
              <c:numCache>
                <c:formatCode>#\ ##0\ "$"</c:formatCode>
                <c:ptCount val="15"/>
                <c:pt idx="0">
                  <c:v>1226777.0499999996</c:v>
                </c:pt>
                <c:pt idx="1">
                  <c:v>1915807.2700000003</c:v>
                </c:pt>
                <c:pt idx="2">
                  <c:v>2242397.0000000009</c:v>
                </c:pt>
                <c:pt idx="3">
                  <c:v>2526804.2000000034</c:v>
                </c:pt>
                <c:pt idx="4">
                  <c:v>2291703.9200000018</c:v>
                </c:pt>
                <c:pt idx="5">
                  <c:v>2376733.670000005</c:v>
                </c:pt>
                <c:pt idx="6">
                  <c:v>2357027.7399999993</c:v>
                </c:pt>
                <c:pt idx="7">
                  <c:v>2166340.2800000031</c:v>
                </c:pt>
                <c:pt idx="8">
                  <c:v>2356378.3699999969</c:v>
                </c:pt>
                <c:pt idx="9">
                  <c:v>2306741.3000000045</c:v>
                </c:pt>
                <c:pt idx="10">
                  <c:v>2323233.0300000012</c:v>
                </c:pt>
                <c:pt idx="11">
                  <c:v>2504210.9799999981</c:v>
                </c:pt>
                <c:pt idx="12">
                  <c:v>2384290.4100000015</c:v>
                </c:pt>
                <c:pt idx="13">
                  <c:v>2499447.1999999993</c:v>
                </c:pt>
                <c:pt idx="14">
                  <c:v>2396119.5900000068</c:v>
                </c:pt>
              </c:numCache>
            </c:numRef>
          </c:val>
          <c:smooth val="0"/>
          <c:extLst>
            <c:ext xmlns:c16="http://schemas.microsoft.com/office/drawing/2014/chart" uri="{C3380CC4-5D6E-409C-BE32-E72D297353CC}">
              <c16:uniqueId val="{00000001-228E-498C-8A72-2660200EA3EC}"/>
            </c:ext>
          </c:extLst>
        </c:ser>
        <c:dLbls>
          <c:showLegendKey val="0"/>
          <c:showVal val="0"/>
          <c:showCatName val="0"/>
          <c:showSerName val="0"/>
          <c:showPercent val="0"/>
          <c:showBubbleSize val="0"/>
        </c:dLbls>
        <c:smooth val="0"/>
        <c:axId val="1977276304"/>
        <c:axId val="1977278480"/>
      </c:lineChart>
      <c:catAx>
        <c:axId val="1977276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fr-FR"/>
          </a:p>
        </c:txPr>
        <c:crossAx val="1977278480"/>
        <c:crosses val="autoZero"/>
        <c:auto val="1"/>
        <c:lblAlgn val="ctr"/>
        <c:lblOffset val="100"/>
        <c:tickLblSkip val="2"/>
        <c:tickMarkSkip val="2"/>
        <c:noMultiLvlLbl val="0"/>
      </c:catAx>
      <c:valAx>
        <c:axId val="1977278480"/>
        <c:scaling>
          <c:orientation val="minMax"/>
        </c:scaling>
        <c:delete val="1"/>
        <c:axPos val="l"/>
        <c:numFmt formatCode="#,##0\ &quot;$&quot;" sourceLinked="0"/>
        <c:majorTickMark val="none"/>
        <c:minorTickMark val="none"/>
        <c:tickLblPos val="nextTo"/>
        <c:crossAx val="1977276304"/>
        <c:crosses val="autoZero"/>
        <c:crossBetween val="between"/>
      </c:valAx>
      <c:spPr>
        <a:noFill/>
        <a:ln w="25400">
          <a:noFill/>
        </a:ln>
        <a:effectLst/>
      </c:spPr>
    </c:plotArea>
    <c:legend>
      <c:legendPos val="b"/>
      <c:layout>
        <c:manualLayout>
          <c:xMode val="edge"/>
          <c:yMode val="edge"/>
          <c:x val="0.3979331407164679"/>
          <c:y val="0.89391002000146191"/>
          <c:w val="0.20413361479760753"/>
          <c:h val="0.1060899799985381"/>
        </c:manualLayout>
      </c:layout>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b="1">
          <a:solidFill>
            <a:sysClr val="windowText" lastClr="000000"/>
          </a:solidFill>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2400" b="1" i="0" u="none" strike="noStrike" kern="1200" spc="0" baseline="0">
                <a:solidFill>
                  <a:sysClr val="windowText" lastClr="000000"/>
                </a:solidFill>
                <a:latin typeface="+mn-lt"/>
                <a:ea typeface="+mn-ea"/>
                <a:cs typeface="+mn-cs"/>
              </a:defRPr>
            </a:pPr>
            <a:r>
              <a:rPr lang="fr-FR" sz="2400" baseline="0"/>
              <a:t>Édition québécoise 2018-2024</a:t>
            </a:r>
          </a:p>
        </c:rich>
      </c:tx>
      <c:layout>
        <c:manualLayout>
          <c:xMode val="edge"/>
          <c:yMode val="edge"/>
          <c:x val="0.2827207146002188"/>
          <c:y val="8.4627085970513348E-3"/>
        </c:manualLayout>
      </c:layout>
      <c:overlay val="0"/>
      <c:spPr>
        <a:noFill/>
        <a:ln>
          <a:noFill/>
        </a:ln>
        <a:effectLst/>
      </c:spPr>
      <c:txPr>
        <a:bodyPr rot="0" spcFirstLastPara="1" vertOverflow="ellipsis" vert="horz" wrap="square" anchor="ctr" anchorCtr="1"/>
        <a:lstStyle/>
        <a:p>
          <a:pPr algn="ctr">
            <a:defRPr sz="2400" b="1" i="0" u="none" strike="noStrike" kern="1200" spc="0" baseline="0">
              <a:solidFill>
                <a:sysClr val="windowText" lastClr="000000"/>
              </a:solidFill>
              <a:latin typeface="+mn-lt"/>
              <a:ea typeface="+mn-ea"/>
              <a:cs typeface="+mn-cs"/>
            </a:defRPr>
          </a:pPr>
          <a:endParaRPr lang="fr-FR"/>
        </a:p>
      </c:txPr>
    </c:title>
    <c:autoTitleDeleted val="0"/>
    <c:plotArea>
      <c:layout>
        <c:manualLayout>
          <c:layoutTarget val="inner"/>
          <c:xMode val="edge"/>
          <c:yMode val="edge"/>
          <c:x val="5.2980788738176444E-2"/>
          <c:y val="0.18133656927991118"/>
          <c:w val="0.86884284229266506"/>
          <c:h val="0.64301853049931879"/>
        </c:manualLayout>
      </c:layout>
      <c:barChart>
        <c:barDir val="col"/>
        <c:grouping val="clustered"/>
        <c:varyColors val="0"/>
        <c:ser>
          <c:idx val="0"/>
          <c:order val="0"/>
          <c:tx>
            <c:strRef>
              <c:f>'Tableau 7ans'!$B$3</c:f>
              <c:strCache>
                <c:ptCount val="1"/>
                <c:pt idx="0">
                  <c:v>Ensemble des ventes</c:v>
                </c:pt>
              </c:strCache>
            </c:strRef>
          </c:tx>
          <c:spPr>
            <a:solidFill>
              <a:schemeClr val="accent1"/>
            </a:solidFill>
            <a:ln>
              <a:solidFill>
                <a:schemeClr val="bg1">
                  <a:alpha val="95000"/>
                </a:schemeClr>
              </a:solidFill>
            </a:ln>
            <a:effectLst/>
          </c:spPr>
          <c:invertIfNegative val="0"/>
          <c:dLbls>
            <c:dLbl>
              <c:idx val="0"/>
              <c:tx>
                <c:rich>
                  <a:bodyPr/>
                  <a:lstStyle/>
                  <a:p>
                    <a:r>
                      <a:rPr lang="en-US"/>
                      <a:t>+</a:t>
                    </a:r>
                    <a:fld id="{CAD42BFF-9CB7-4E59-A8CC-A507D3E09BBD}"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B16-48D4-8A34-426767421507}"/>
                </c:ext>
              </c:extLst>
            </c:dLbl>
            <c:dLbl>
              <c:idx val="1"/>
              <c:tx>
                <c:rich>
                  <a:bodyPr/>
                  <a:lstStyle/>
                  <a:p>
                    <a:r>
                      <a:rPr lang="en-US"/>
                      <a:t>+</a:t>
                    </a:r>
                    <a:fld id="{79550A0F-FF55-46F2-863E-00D71E8319AF}"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B16-48D4-8A34-426767421507}"/>
                </c:ext>
              </c:extLst>
            </c:dLbl>
            <c:dLbl>
              <c:idx val="2"/>
              <c:tx>
                <c:rich>
                  <a:bodyPr/>
                  <a:lstStyle/>
                  <a:p>
                    <a:r>
                      <a:rPr lang="en-US"/>
                      <a:t>+</a:t>
                    </a:r>
                    <a:fld id="{1FFB0005-41D2-4944-9771-0C3CA5C460E7}"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B16-48D4-8A34-426767421507}"/>
                </c:ext>
              </c:extLst>
            </c:dLbl>
            <c:dLbl>
              <c:idx val="3"/>
              <c:tx>
                <c:rich>
                  <a:bodyPr/>
                  <a:lstStyle/>
                  <a:p>
                    <a:r>
                      <a:rPr lang="en-US"/>
                      <a:t>+</a:t>
                    </a:r>
                    <a:fld id="{7A9F253C-B113-4312-8F3C-2254A6AE41B9}"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B16-48D4-8A34-426767421507}"/>
                </c:ext>
              </c:extLst>
            </c:dLbl>
            <c:dLbl>
              <c:idx val="4"/>
              <c:tx>
                <c:rich>
                  <a:bodyPr/>
                  <a:lstStyle/>
                  <a:p>
                    <a:r>
                      <a:rPr lang="en-US"/>
                      <a:t>+</a:t>
                    </a:r>
                    <a:fld id="{47139F58-DFAC-4D86-B99B-D5E2C54A9F1D}"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AB16-48D4-8A34-426767421507}"/>
                </c:ext>
              </c:extLst>
            </c:dLbl>
            <c:dLbl>
              <c:idx val="5"/>
              <c:tx>
                <c:rich>
                  <a:bodyPr/>
                  <a:lstStyle/>
                  <a:p>
                    <a:r>
                      <a:rPr lang="en-US"/>
                      <a:t>+</a:t>
                    </a:r>
                    <a:fld id="{06CB3936-9595-486B-ACE3-64D41FB603EE}"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AB16-48D4-8A34-426767421507}"/>
                </c:ext>
              </c:extLst>
            </c:dLbl>
            <c:dLbl>
              <c:idx val="6"/>
              <c:tx>
                <c:rich>
                  <a:bodyPr/>
                  <a:lstStyle/>
                  <a:p>
                    <a:r>
                      <a:rPr lang="en-US"/>
                      <a:t>+</a:t>
                    </a:r>
                    <a:fld id="{DF556F6C-2ED4-481A-9C2A-BD280D439449}"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AB16-48D4-8A34-42676742150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'Tableau 7ans'!$A$4:$A$10</c:f>
              <c:numCache>
                <c:formatCode>General</c:formatCode>
                <c:ptCount val="7"/>
                <c:pt idx="0">
                  <c:v>2018</c:v>
                </c:pt>
                <c:pt idx="1">
                  <c:v>2019</c:v>
                </c:pt>
                <c:pt idx="2">
                  <c:v>2020</c:v>
                </c:pt>
                <c:pt idx="3">
                  <c:v>2021</c:v>
                </c:pt>
                <c:pt idx="4">
                  <c:v>2022</c:v>
                </c:pt>
                <c:pt idx="5">
                  <c:v>2023</c:v>
                </c:pt>
                <c:pt idx="6">
                  <c:v>2024</c:v>
                </c:pt>
              </c:numCache>
            </c:numRef>
          </c:cat>
          <c:val>
            <c:numRef>
              <c:f>'Tableau 7ans'!$B$4:$B$10</c:f>
              <c:numCache>
                <c:formatCode>0.0%</c:formatCode>
                <c:ptCount val="7"/>
                <c:pt idx="0">
                  <c:v>5.2999999999999999E-2</c:v>
                </c:pt>
                <c:pt idx="1">
                  <c:v>4.0000000000000001E-3</c:v>
                </c:pt>
                <c:pt idx="2">
                  <c:v>2.5000000000000001E-2</c:v>
                </c:pt>
                <c:pt idx="3">
                  <c:v>0.16300000000000001</c:v>
                </c:pt>
                <c:pt idx="4">
                  <c:v>3.0000000000000001E-3</c:v>
                </c:pt>
                <c:pt idx="5">
                  <c:v>2.3E-2</c:v>
                </c:pt>
                <c:pt idx="6">
                  <c:v>6.9000000000000006E-2</c:v>
                </c:pt>
              </c:numCache>
            </c:numRef>
          </c:val>
          <c:extLst>
            <c:ext xmlns:c16="http://schemas.microsoft.com/office/drawing/2014/chart" uri="{C3380CC4-5D6E-409C-BE32-E72D297353CC}">
              <c16:uniqueId val="{00000000-A845-4AB8-BC0A-CD583007B03E}"/>
            </c:ext>
          </c:extLst>
        </c:ser>
        <c:ser>
          <c:idx val="1"/>
          <c:order val="1"/>
          <c:tx>
            <c:strRef>
              <c:f>'Tableau 7ans'!$E$3</c:f>
              <c:strCache>
                <c:ptCount val="1"/>
                <c:pt idx="0">
                  <c:v>Édition québécoise</c:v>
                </c:pt>
              </c:strCache>
            </c:strRef>
          </c:tx>
          <c:spPr>
            <a:solidFill>
              <a:schemeClr val="accent2"/>
            </a:solidFill>
            <a:ln>
              <a:noFill/>
            </a:ln>
            <a:effectLst/>
          </c:spPr>
          <c:invertIfNegative val="0"/>
          <c:dLbls>
            <c:dLbl>
              <c:idx val="0"/>
              <c:tx>
                <c:rich>
                  <a:bodyPr/>
                  <a:lstStyle/>
                  <a:p>
                    <a:r>
                      <a:rPr lang="en-US"/>
                      <a:t>+</a:t>
                    </a:r>
                    <a:fld id="{71FC1FDB-06E8-4B6C-BD5A-3EB4B1CAC1A6}"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B16-48D4-8A34-426767421507}"/>
                </c:ext>
              </c:extLst>
            </c:dLbl>
            <c:dLbl>
              <c:idx val="1"/>
              <c:tx>
                <c:rich>
                  <a:bodyPr/>
                  <a:lstStyle/>
                  <a:p>
                    <a:r>
                      <a:rPr lang="en-US"/>
                      <a:t>+</a:t>
                    </a:r>
                    <a:fld id="{BF225C3D-F0B3-41BE-8C8A-BEE853125FBC}"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B16-48D4-8A34-426767421507}"/>
                </c:ext>
              </c:extLst>
            </c:dLbl>
            <c:dLbl>
              <c:idx val="2"/>
              <c:tx>
                <c:rich>
                  <a:bodyPr/>
                  <a:lstStyle/>
                  <a:p>
                    <a:r>
                      <a:rPr lang="en-US"/>
                      <a:t>+</a:t>
                    </a:r>
                    <a:fld id="{BA7AB728-6E7F-4707-959F-78A745A1DEF8}"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B16-48D4-8A34-426767421507}"/>
                </c:ext>
              </c:extLst>
            </c:dLbl>
            <c:dLbl>
              <c:idx val="3"/>
              <c:tx>
                <c:rich>
                  <a:bodyPr/>
                  <a:lstStyle/>
                  <a:p>
                    <a:r>
                      <a:rPr lang="en-US"/>
                      <a:t>+</a:t>
                    </a:r>
                    <a:fld id="{1483EA04-181E-4F94-98D4-60220A745F8A}"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B16-48D4-8A34-426767421507}"/>
                </c:ext>
              </c:extLst>
            </c:dLbl>
            <c:dLbl>
              <c:idx val="4"/>
              <c:layout>
                <c:manualLayout>
                  <c:x val="5.1114168122950903E-3"/>
                  <c:y val="9.5484738645436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45-4AB8-BC0A-CD583007B03E}"/>
                </c:ext>
              </c:extLst>
            </c:dLbl>
            <c:dLbl>
              <c:idx val="5"/>
              <c:layout>
                <c:manualLayout>
                  <c:x val="1.7385364397920968E-3"/>
                  <c:y val="7.09311435109693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45-4AB8-BC0A-CD583007B03E}"/>
                </c:ext>
              </c:extLst>
            </c:dLbl>
            <c:dLbl>
              <c:idx val="6"/>
              <c:tx>
                <c:rich>
                  <a:bodyPr/>
                  <a:lstStyle/>
                  <a:p>
                    <a:r>
                      <a:rPr lang="en-US"/>
                      <a:t>+</a:t>
                    </a:r>
                    <a:fld id="{FAD6ED32-F999-4269-8283-50FEF5A626F1}"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AB16-48D4-8A34-42676742150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'Tableau 7ans'!$A$4:$A$10</c:f>
              <c:numCache>
                <c:formatCode>General</c:formatCode>
                <c:ptCount val="7"/>
                <c:pt idx="0">
                  <c:v>2018</c:v>
                </c:pt>
                <c:pt idx="1">
                  <c:v>2019</c:v>
                </c:pt>
                <c:pt idx="2">
                  <c:v>2020</c:v>
                </c:pt>
                <c:pt idx="3">
                  <c:v>2021</c:v>
                </c:pt>
                <c:pt idx="4">
                  <c:v>2022</c:v>
                </c:pt>
                <c:pt idx="5">
                  <c:v>2023</c:v>
                </c:pt>
                <c:pt idx="6">
                  <c:v>2024</c:v>
                </c:pt>
              </c:numCache>
            </c:numRef>
          </c:cat>
          <c:val>
            <c:numRef>
              <c:f>'Tableau 7ans'!$E$4:$E$10</c:f>
              <c:numCache>
                <c:formatCode>0.0%</c:formatCode>
                <c:ptCount val="7"/>
                <c:pt idx="0">
                  <c:v>8.5999999999999993E-2</c:v>
                </c:pt>
                <c:pt idx="1">
                  <c:v>2.8000000000000001E-2</c:v>
                </c:pt>
                <c:pt idx="2">
                  <c:v>4.5999999999999999E-2</c:v>
                </c:pt>
                <c:pt idx="3">
                  <c:v>0.183</c:v>
                </c:pt>
                <c:pt idx="4">
                  <c:v>-0.01</c:v>
                </c:pt>
                <c:pt idx="5">
                  <c:v>-1E-3</c:v>
                </c:pt>
                <c:pt idx="6">
                  <c:v>8.5000000000000006E-2</c:v>
                </c:pt>
              </c:numCache>
            </c:numRef>
          </c:val>
          <c:extLst>
            <c:ext xmlns:c16="http://schemas.microsoft.com/office/drawing/2014/chart" uri="{C3380CC4-5D6E-409C-BE32-E72D297353CC}">
              <c16:uniqueId val="{00000003-A845-4AB8-BC0A-CD583007B03E}"/>
            </c:ext>
          </c:extLst>
        </c:ser>
        <c:dLbls>
          <c:showLegendKey val="0"/>
          <c:showVal val="0"/>
          <c:showCatName val="0"/>
          <c:showSerName val="0"/>
          <c:showPercent val="0"/>
          <c:showBubbleSize val="0"/>
        </c:dLbls>
        <c:gapWidth val="150"/>
        <c:axId val="-1569753888"/>
        <c:axId val="-1569775104"/>
      </c:barChart>
      <c:catAx>
        <c:axId val="-156975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0"/>
          <a:lstStyle/>
          <a:p>
            <a:pPr>
              <a:defRPr sz="2000" b="1" i="0" u="none" strike="noStrike" kern="1200" baseline="0">
                <a:solidFill>
                  <a:schemeClr val="tx1"/>
                </a:solidFill>
                <a:latin typeface="+mn-lt"/>
                <a:ea typeface="+mn-ea"/>
                <a:cs typeface="+mn-cs"/>
              </a:defRPr>
            </a:pPr>
            <a:endParaRPr lang="fr-FR"/>
          </a:p>
        </c:txPr>
        <c:crossAx val="-1569775104"/>
        <c:crosses val="autoZero"/>
        <c:auto val="1"/>
        <c:lblAlgn val="ctr"/>
        <c:lblOffset val="100"/>
        <c:noMultiLvlLbl val="0"/>
      </c:catAx>
      <c:valAx>
        <c:axId val="-1569775104"/>
        <c:scaling>
          <c:orientation val="minMax"/>
        </c:scaling>
        <c:delete val="1"/>
        <c:axPos val="l"/>
        <c:numFmt formatCode="0%" sourceLinked="0"/>
        <c:majorTickMark val="cross"/>
        <c:minorTickMark val="none"/>
        <c:tickLblPos val="nextTo"/>
        <c:crossAx val="-1569753888"/>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ysClr val="windowText" lastClr="000000"/>
          </a:solidFill>
        </a:defRPr>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fr-CA" sz="2400" baseline="0">
                <a:solidFill>
                  <a:sysClr val="windowText" lastClr="000000"/>
                </a:solidFill>
              </a:rPr>
              <a:t>Édition québécoise 2025</a:t>
            </a:r>
          </a:p>
        </c:rich>
      </c:tx>
      <c:layout>
        <c:manualLayout>
          <c:xMode val="edge"/>
          <c:yMode val="edge"/>
          <c:x val="0.3148660030799092"/>
          <c:y val="6.4005047831173839E-3"/>
        </c:manualLayout>
      </c:layout>
      <c:overlay val="0"/>
      <c:spPr>
        <a:solidFill>
          <a:sysClr val="window" lastClr="FFFFFF"/>
        </a:solid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fr-FR"/>
        </a:p>
      </c:txPr>
    </c:title>
    <c:autoTitleDeleted val="0"/>
    <c:plotArea>
      <c:layout>
        <c:manualLayout>
          <c:layoutTarget val="inner"/>
          <c:xMode val="edge"/>
          <c:yMode val="edge"/>
          <c:x val="5.4010388043034846E-2"/>
          <c:y val="0.15660860415999775"/>
          <c:w val="0.88201379662754664"/>
          <c:h val="0.6520244688852771"/>
        </c:manualLayout>
      </c:layout>
      <c:lineChart>
        <c:grouping val="standard"/>
        <c:varyColors val="0"/>
        <c:ser>
          <c:idx val="0"/>
          <c:order val="0"/>
          <c:tx>
            <c:strRef>
              <c:f>'Édition québécoise (source)'!$I$2</c:f>
              <c:strCache>
                <c:ptCount val="1"/>
                <c:pt idx="0">
                  <c:v>2024</c:v>
                </c:pt>
              </c:strCache>
            </c:strRef>
          </c:tx>
          <c:spPr>
            <a:ln w="28575" cap="rnd">
              <a:solidFill>
                <a:schemeClr val="accent1"/>
              </a:solidFill>
              <a:round/>
            </a:ln>
            <a:effectLst/>
          </c:spPr>
          <c:marker>
            <c:symbol val="none"/>
          </c:marker>
          <c:cat>
            <c:strRef>
              <c:f>'Édition québécoise (source)'!$H$4:$H$18</c:f>
              <c:strCache>
                <c:ptCount val="15"/>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strCache>
            </c:strRef>
          </c:cat>
          <c:val>
            <c:numRef>
              <c:f>'Édition québécoise (source)'!$I$4:$I$18</c:f>
              <c:numCache>
                <c:formatCode>#\ ##0\ "$"</c:formatCode>
                <c:ptCount val="15"/>
                <c:pt idx="0">
                  <c:v>571717.8600000001</c:v>
                </c:pt>
                <c:pt idx="1">
                  <c:v>849244.44</c:v>
                </c:pt>
                <c:pt idx="2">
                  <c:v>951853.98000000045</c:v>
                </c:pt>
                <c:pt idx="3">
                  <c:v>1057830.5199999989</c:v>
                </c:pt>
                <c:pt idx="4">
                  <c:v>1222036.939999999</c:v>
                </c:pt>
                <c:pt idx="5">
                  <c:v>1162527.0700000012</c:v>
                </c:pt>
                <c:pt idx="6">
                  <c:v>1085512.9699999995</c:v>
                </c:pt>
                <c:pt idx="7">
                  <c:v>1030872.4499999996</c:v>
                </c:pt>
                <c:pt idx="8">
                  <c:v>1045498.9899999984</c:v>
                </c:pt>
                <c:pt idx="9">
                  <c:v>1062245.7399999995</c:v>
                </c:pt>
                <c:pt idx="10">
                  <c:v>1213318.18</c:v>
                </c:pt>
                <c:pt idx="11">
                  <c:v>1193839.0900000005</c:v>
                </c:pt>
                <c:pt idx="12">
                  <c:v>1262114.6799999992</c:v>
                </c:pt>
                <c:pt idx="13">
                  <c:v>1035786.3399999992</c:v>
                </c:pt>
                <c:pt idx="14">
                  <c:v>1303288.9099999992</c:v>
                </c:pt>
              </c:numCache>
            </c:numRef>
          </c:val>
          <c:smooth val="0"/>
          <c:extLst>
            <c:ext xmlns:c16="http://schemas.microsoft.com/office/drawing/2014/chart" uri="{C3380CC4-5D6E-409C-BE32-E72D297353CC}">
              <c16:uniqueId val="{00000000-DA71-477E-B417-06810F6CD5C9}"/>
            </c:ext>
          </c:extLst>
        </c:ser>
        <c:ser>
          <c:idx val="1"/>
          <c:order val="1"/>
          <c:tx>
            <c:strRef>
              <c:f>'Édition québécoise (source)'!$J$2</c:f>
              <c:strCache>
                <c:ptCount val="1"/>
                <c:pt idx="0">
                  <c:v>2025</c:v>
                </c:pt>
              </c:strCache>
            </c:strRef>
          </c:tx>
          <c:spPr>
            <a:ln w="28575" cap="rnd">
              <a:solidFill>
                <a:schemeClr val="accent2"/>
              </a:solidFill>
              <a:round/>
            </a:ln>
            <a:effectLst/>
          </c:spPr>
          <c:marker>
            <c:symbol val="none"/>
          </c:marker>
          <c:cat>
            <c:strRef>
              <c:f>'Édition québécoise (source)'!$H$4:$H$18</c:f>
              <c:strCache>
                <c:ptCount val="15"/>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strCache>
            </c:strRef>
          </c:cat>
          <c:val>
            <c:numRef>
              <c:f>'Édition québécoise (source)'!$J$4:$J$18</c:f>
              <c:numCache>
                <c:formatCode>#\ ##0\ "$"</c:formatCode>
                <c:ptCount val="15"/>
                <c:pt idx="0">
                  <c:v>539983.80999999994</c:v>
                </c:pt>
                <c:pt idx="1">
                  <c:v>873531.23999999976</c:v>
                </c:pt>
                <c:pt idx="2">
                  <c:v>1039748.3599999992</c:v>
                </c:pt>
                <c:pt idx="3">
                  <c:v>1176063.6399999994</c:v>
                </c:pt>
                <c:pt idx="4">
                  <c:v>1000810.4599999995</c:v>
                </c:pt>
                <c:pt idx="5">
                  <c:v>1073112.9699999986</c:v>
                </c:pt>
                <c:pt idx="6">
                  <c:v>1050703.2499999979</c:v>
                </c:pt>
                <c:pt idx="7">
                  <c:v>940973.14000000025</c:v>
                </c:pt>
                <c:pt idx="8">
                  <c:v>1023795.6099999979</c:v>
                </c:pt>
                <c:pt idx="9">
                  <c:v>1047306.3199999987</c:v>
                </c:pt>
                <c:pt idx="10">
                  <c:v>1028636.3899999997</c:v>
                </c:pt>
                <c:pt idx="11">
                  <c:v>1172958.4299999983</c:v>
                </c:pt>
                <c:pt idx="12">
                  <c:v>1112083.8299999961</c:v>
                </c:pt>
                <c:pt idx="13">
                  <c:v>1263707.5499999973</c:v>
                </c:pt>
                <c:pt idx="14">
                  <c:v>1161744.6200000003</c:v>
                </c:pt>
              </c:numCache>
            </c:numRef>
          </c:val>
          <c:smooth val="0"/>
          <c:extLst>
            <c:ext xmlns:c16="http://schemas.microsoft.com/office/drawing/2014/chart" uri="{C3380CC4-5D6E-409C-BE32-E72D297353CC}">
              <c16:uniqueId val="{00000001-DA71-477E-B417-06810F6CD5C9}"/>
            </c:ext>
          </c:extLst>
        </c:ser>
        <c:dLbls>
          <c:showLegendKey val="0"/>
          <c:showVal val="0"/>
          <c:showCatName val="0"/>
          <c:showSerName val="0"/>
          <c:showPercent val="0"/>
          <c:showBubbleSize val="0"/>
        </c:dLbls>
        <c:smooth val="0"/>
        <c:axId val="1977276304"/>
        <c:axId val="1977278480"/>
      </c:lineChart>
      <c:catAx>
        <c:axId val="1977276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fr-FR"/>
          </a:p>
        </c:txPr>
        <c:crossAx val="1977278480"/>
        <c:crosses val="autoZero"/>
        <c:auto val="1"/>
        <c:lblAlgn val="ctr"/>
        <c:lblOffset val="100"/>
        <c:tickLblSkip val="2"/>
        <c:tickMarkSkip val="2"/>
        <c:noMultiLvlLbl val="0"/>
      </c:catAx>
      <c:valAx>
        <c:axId val="1977278480"/>
        <c:scaling>
          <c:orientation val="minMax"/>
        </c:scaling>
        <c:delete val="1"/>
        <c:axPos val="l"/>
        <c:numFmt formatCode="#,##0\ &quot;$&quot;" sourceLinked="0"/>
        <c:majorTickMark val="none"/>
        <c:minorTickMark val="none"/>
        <c:tickLblPos val="nextTo"/>
        <c:crossAx val="1977276304"/>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b="1">
          <a:solidFill>
            <a:sysClr val="windowText" lastClr="000000"/>
          </a:solidFill>
        </a:defRPr>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2400" b="1" i="0" u="none" strike="noStrike" kern="1200" spc="0" baseline="0">
                <a:solidFill>
                  <a:sysClr val="windowText" lastClr="000000"/>
                </a:solidFill>
                <a:latin typeface="+mn-lt"/>
                <a:ea typeface="+mn-ea"/>
                <a:cs typeface="+mn-cs"/>
              </a:defRPr>
            </a:pPr>
            <a:r>
              <a:rPr lang="fr-FR" sz="2400" baseline="0"/>
              <a:t>Édition étrangère 2018-2024</a:t>
            </a:r>
          </a:p>
        </c:rich>
      </c:tx>
      <c:layout>
        <c:manualLayout>
          <c:xMode val="edge"/>
          <c:yMode val="edge"/>
          <c:x val="0.29894379848900759"/>
          <c:y val="6.5427524179581704E-4"/>
        </c:manualLayout>
      </c:layout>
      <c:overlay val="0"/>
      <c:spPr>
        <a:noFill/>
        <a:ln>
          <a:noFill/>
        </a:ln>
        <a:effectLst/>
      </c:spPr>
      <c:txPr>
        <a:bodyPr rot="0" spcFirstLastPara="1" vertOverflow="ellipsis" vert="horz" wrap="square" anchor="ctr" anchorCtr="1"/>
        <a:lstStyle/>
        <a:p>
          <a:pPr algn="ctr">
            <a:defRPr sz="2400" b="1" i="0" u="none" strike="noStrike" kern="1200" spc="0" baseline="0">
              <a:solidFill>
                <a:sysClr val="windowText" lastClr="000000"/>
              </a:solidFill>
              <a:latin typeface="+mn-lt"/>
              <a:ea typeface="+mn-ea"/>
              <a:cs typeface="+mn-cs"/>
            </a:defRPr>
          </a:pPr>
          <a:endParaRPr lang="fr-FR"/>
        </a:p>
      </c:txPr>
    </c:title>
    <c:autoTitleDeleted val="0"/>
    <c:plotArea>
      <c:layout>
        <c:manualLayout>
          <c:layoutTarget val="inner"/>
          <c:xMode val="edge"/>
          <c:yMode val="edge"/>
          <c:x val="5.2980788738176444E-2"/>
          <c:y val="0.18133656927991118"/>
          <c:w val="0.86884284229266506"/>
          <c:h val="0.64301853049931879"/>
        </c:manualLayout>
      </c:layout>
      <c:barChart>
        <c:barDir val="col"/>
        <c:grouping val="clustered"/>
        <c:varyColors val="0"/>
        <c:ser>
          <c:idx val="0"/>
          <c:order val="0"/>
          <c:tx>
            <c:strRef>
              <c:f>'Tableau 7ans'!$B$3</c:f>
              <c:strCache>
                <c:ptCount val="1"/>
                <c:pt idx="0">
                  <c:v>Ensemble des ventes</c:v>
                </c:pt>
              </c:strCache>
            </c:strRef>
          </c:tx>
          <c:spPr>
            <a:solidFill>
              <a:schemeClr val="accent1"/>
            </a:solidFill>
            <a:ln>
              <a:solidFill>
                <a:schemeClr val="bg1">
                  <a:alpha val="95000"/>
                </a:schemeClr>
              </a:solidFill>
            </a:ln>
            <a:effectLst/>
          </c:spPr>
          <c:invertIfNegative val="0"/>
          <c:dLbls>
            <c:dLbl>
              <c:idx val="0"/>
              <c:tx>
                <c:rich>
                  <a:bodyPr/>
                  <a:lstStyle/>
                  <a:p>
                    <a:r>
                      <a:rPr lang="en-US"/>
                      <a:t>+</a:t>
                    </a:r>
                    <a:fld id="{97735A98-0EF9-4C62-ACA8-B04E082F237C}"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92A-48F3-8E81-0F410158AD8B}"/>
                </c:ext>
              </c:extLst>
            </c:dLbl>
            <c:dLbl>
              <c:idx val="1"/>
              <c:tx>
                <c:rich>
                  <a:bodyPr/>
                  <a:lstStyle/>
                  <a:p>
                    <a:r>
                      <a:rPr lang="en-US"/>
                      <a:t>+</a:t>
                    </a:r>
                    <a:fld id="{26002E37-44BE-44BE-AD66-F7A8A738F446}"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92A-48F3-8E81-0F410158AD8B}"/>
                </c:ext>
              </c:extLst>
            </c:dLbl>
            <c:dLbl>
              <c:idx val="2"/>
              <c:tx>
                <c:rich>
                  <a:bodyPr/>
                  <a:lstStyle/>
                  <a:p>
                    <a:r>
                      <a:rPr lang="en-US"/>
                      <a:t>+</a:t>
                    </a:r>
                    <a:fld id="{4C255A66-30AE-49F7-9F2F-AAF6FF5C7EAC}"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92A-48F3-8E81-0F410158AD8B}"/>
                </c:ext>
              </c:extLst>
            </c:dLbl>
            <c:dLbl>
              <c:idx val="3"/>
              <c:tx>
                <c:rich>
                  <a:bodyPr/>
                  <a:lstStyle/>
                  <a:p>
                    <a:r>
                      <a:rPr lang="en-US"/>
                      <a:t>+</a:t>
                    </a:r>
                    <a:fld id="{29837D8B-24EB-465A-8D4D-C759E8CCDFD4}"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92A-48F3-8E81-0F410158AD8B}"/>
                </c:ext>
              </c:extLst>
            </c:dLbl>
            <c:dLbl>
              <c:idx val="4"/>
              <c:tx>
                <c:rich>
                  <a:bodyPr/>
                  <a:lstStyle/>
                  <a:p>
                    <a:r>
                      <a:rPr lang="en-US"/>
                      <a:t>+</a:t>
                    </a:r>
                    <a:fld id="{859B4AA3-8A70-4B8D-B149-E3B0E4AFD528}"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92A-48F3-8E81-0F410158AD8B}"/>
                </c:ext>
              </c:extLst>
            </c:dLbl>
            <c:dLbl>
              <c:idx val="5"/>
              <c:tx>
                <c:rich>
                  <a:bodyPr/>
                  <a:lstStyle/>
                  <a:p>
                    <a:r>
                      <a:rPr lang="en-US"/>
                      <a:t>+</a:t>
                    </a:r>
                    <a:fld id="{0409948B-92F2-45EE-B366-ECFCADA54071}"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092A-48F3-8E81-0F410158AD8B}"/>
                </c:ext>
              </c:extLst>
            </c:dLbl>
            <c:dLbl>
              <c:idx val="6"/>
              <c:tx>
                <c:rich>
                  <a:bodyPr/>
                  <a:lstStyle/>
                  <a:p>
                    <a:r>
                      <a:rPr lang="en-US"/>
                      <a:t>+</a:t>
                    </a:r>
                    <a:fld id="{10EFA43B-899C-4FED-84B4-2476FC8138F7}"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092A-48F3-8E81-0F410158AD8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'Tableau 7ans'!$A$4:$A$10</c:f>
              <c:numCache>
                <c:formatCode>General</c:formatCode>
                <c:ptCount val="7"/>
                <c:pt idx="0">
                  <c:v>2018</c:v>
                </c:pt>
                <c:pt idx="1">
                  <c:v>2019</c:v>
                </c:pt>
                <c:pt idx="2">
                  <c:v>2020</c:v>
                </c:pt>
                <c:pt idx="3">
                  <c:v>2021</c:v>
                </c:pt>
                <c:pt idx="4">
                  <c:v>2022</c:v>
                </c:pt>
                <c:pt idx="5">
                  <c:v>2023</c:v>
                </c:pt>
                <c:pt idx="6">
                  <c:v>2024</c:v>
                </c:pt>
              </c:numCache>
            </c:numRef>
          </c:cat>
          <c:val>
            <c:numRef>
              <c:f>'Tableau 7ans'!$B$4:$B$10</c:f>
              <c:numCache>
                <c:formatCode>0.0%</c:formatCode>
                <c:ptCount val="7"/>
                <c:pt idx="0">
                  <c:v>5.2999999999999999E-2</c:v>
                </c:pt>
                <c:pt idx="1">
                  <c:v>4.0000000000000001E-3</c:v>
                </c:pt>
                <c:pt idx="2">
                  <c:v>2.5000000000000001E-2</c:v>
                </c:pt>
                <c:pt idx="3">
                  <c:v>0.16300000000000001</c:v>
                </c:pt>
                <c:pt idx="4">
                  <c:v>3.0000000000000001E-3</c:v>
                </c:pt>
                <c:pt idx="5">
                  <c:v>2.3E-2</c:v>
                </c:pt>
                <c:pt idx="6">
                  <c:v>6.9000000000000006E-2</c:v>
                </c:pt>
              </c:numCache>
            </c:numRef>
          </c:val>
          <c:extLst>
            <c:ext xmlns:c16="http://schemas.microsoft.com/office/drawing/2014/chart" uri="{C3380CC4-5D6E-409C-BE32-E72D297353CC}">
              <c16:uniqueId val="{00000000-B504-427B-91AF-E92C066F3883}"/>
            </c:ext>
          </c:extLst>
        </c:ser>
        <c:ser>
          <c:idx val="1"/>
          <c:order val="1"/>
          <c:tx>
            <c:strRef>
              <c:f>'Tableau 7ans'!$F$3</c:f>
              <c:strCache>
                <c:ptCount val="1"/>
                <c:pt idx="0">
                  <c:v>Édition étrangère</c:v>
                </c:pt>
              </c:strCache>
            </c:strRef>
          </c:tx>
          <c:spPr>
            <a:solidFill>
              <a:schemeClr val="accent2"/>
            </a:solidFill>
            <a:ln>
              <a:noFill/>
            </a:ln>
            <a:effectLst/>
          </c:spPr>
          <c:invertIfNegative val="0"/>
          <c:dLbls>
            <c:dLbl>
              <c:idx val="0"/>
              <c:tx>
                <c:rich>
                  <a:bodyPr/>
                  <a:lstStyle/>
                  <a:p>
                    <a:r>
                      <a:rPr lang="en-US"/>
                      <a:t>+</a:t>
                    </a:r>
                    <a:fld id="{20524F07-1E4A-4555-8E6E-C3C9BF19D2B7}" type="VALUE">
                      <a:rPr lang="en-US" smtClean="0"/>
                      <a:pPr/>
                      <a:t>[VALEUR]</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92A-48F3-8E81-0F410158AD8B}"/>
                </c:ext>
              </c:extLst>
            </c:dLbl>
            <c:dLbl>
              <c:idx val="1"/>
              <c:layout>
                <c:manualLayout>
                  <c:x val="0"/>
                  <c:y val="0.121018989781469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04-427B-91AF-E92C066F3883}"/>
                </c:ext>
              </c:extLst>
            </c:dLbl>
            <c:dLbl>
              <c:idx val="3"/>
              <c:tx>
                <c:rich>
                  <a:bodyPr/>
                  <a:lstStyle/>
                  <a:p>
                    <a:r>
                      <a:rPr lang="en-US"/>
                      <a:t>+</a:t>
                    </a:r>
                    <a:fld id="{9936C6F5-3CD7-45DB-B969-8F784B220629}" type="VALUE">
                      <a:rPr lang="en-US" smtClean="0"/>
                      <a:pPr/>
                      <a:t>[VALEUR]</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92A-48F3-8E81-0F410158AD8B}"/>
                </c:ext>
              </c:extLst>
            </c:dLbl>
            <c:dLbl>
              <c:idx val="4"/>
              <c:tx>
                <c:rich>
                  <a:bodyPr/>
                  <a:lstStyle/>
                  <a:p>
                    <a:r>
                      <a:rPr lang="en-US"/>
                      <a:t>+</a:t>
                    </a:r>
                    <a:fld id="{BC1E847E-645B-4202-8232-EBE75CB9D516}" type="VALUE">
                      <a:rPr lang="en-US" smtClean="0"/>
                      <a:pPr/>
                      <a:t>[VALEUR]</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92A-48F3-8E81-0F410158AD8B}"/>
                </c:ext>
              </c:extLst>
            </c:dLbl>
            <c:dLbl>
              <c:idx val="5"/>
              <c:tx>
                <c:rich>
                  <a:bodyPr/>
                  <a:lstStyle/>
                  <a:p>
                    <a:r>
                      <a:rPr lang="en-US"/>
                      <a:t>+</a:t>
                    </a:r>
                    <a:fld id="{AE6DDE2D-19AC-4326-9EFD-0DAA7FDC014B}" type="VALUE">
                      <a:rPr lang="en-US" smtClean="0"/>
                      <a:pPr/>
                      <a:t>[VALEUR]</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92A-48F3-8E81-0F410158AD8B}"/>
                </c:ext>
              </c:extLst>
            </c:dLbl>
            <c:dLbl>
              <c:idx val="6"/>
              <c:tx>
                <c:rich>
                  <a:bodyPr/>
                  <a:lstStyle/>
                  <a:p>
                    <a:r>
                      <a:rPr lang="en-US"/>
                      <a:t>+</a:t>
                    </a:r>
                    <a:fld id="{A5A237F6-2B5F-4A80-A27F-A0172AEDD5B9}" type="VALUE">
                      <a:rPr lang="en-US" smtClean="0"/>
                      <a:pPr/>
                      <a:t>[VALEUR]</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092A-48F3-8E81-0F410158AD8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'Tableau 7ans'!$A$4:$A$10</c:f>
              <c:numCache>
                <c:formatCode>General</c:formatCode>
                <c:ptCount val="7"/>
                <c:pt idx="0">
                  <c:v>2018</c:v>
                </c:pt>
                <c:pt idx="1">
                  <c:v>2019</c:v>
                </c:pt>
                <c:pt idx="2">
                  <c:v>2020</c:v>
                </c:pt>
                <c:pt idx="3">
                  <c:v>2021</c:v>
                </c:pt>
                <c:pt idx="4">
                  <c:v>2022</c:v>
                </c:pt>
                <c:pt idx="5">
                  <c:v>2023</c:v>
                </c:pt>
                <c:pt idx="6">
                  <c:v>2024</c:v>
                </c:pt>
              </c:numCache>
            </c:numRef>
          </c:cat>
          <c:val>
            <c:numRef>
              <c:f>'Tableau 7ans'!$F$4:$F$10</c:f>
              <c:numCache>
                <c:formatCode>0.0%</c:formatCode>
                <c:ptCount val="7"/>
                <c:pt idx="0">
                  <c:v>1.2999999999999999E-2</c:v>
                </c:pt>
                <c:pt idx="1">
                  <c:v>-0.02</c:v>
                </c:pt>
                <c:pt idx="2">
                  <c:v>0</c:v>
                </c:pt>
                <c:pt idx="3">
                  <c:v>0.14099999999999999</c:v>
                </c:pt>
                <c:pt idx="4">
                  <c:v>1.7999999999999999E-2</c:v>
                </c:pt>
                <c:pt idx="5">
                  <c:v>4.1000000000000002E-2</c:v>
                </c:pt>
                <c:pt idx="6">
                  <c:v>4.8000000000000001E-2</c:v>
                </c:pt>
              </c:numCache>
            </c:numRef>
          </c:val>
          <c:extLst>
            <c:ext xmlns:c16="http://schemas.microsoft.com/office/drawing/2014/chart" uri="{C3380CC4-5D6E-409C-BE32-E72D297353CC}">
              <c16:uniqueId val="{00000002-B504-427B-91AF-E92C066F3883}"/>
            </c:ext>
          </c:extLst>
        </c:ser>
        <c:dLbls>
          <c:showLegendKey val="0"/>
          <c:showVal val="0"/>
          <c:showCatName val="0"/>
          <c:showSerName val="0"/>
          <c:showPercent val="0"/>
          <c:showBubbleSize val="0"/>
        </c:dLbls>
        <c:gapWidth val="150"/>
        <c:axId val="-1569753888"/>
        <c:axId val="-1569775104"/>
      </c:barChart>
      <c:catAx>
        <c:axId val="-156975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0"/>
          <a:lstStyle/>
          <a:p>
            <a:pPr>
              <a:defRPr sz="2000" b="1" i="0" u="none" strike="noStrike" kern="1200" baseline="0">
                <a:solidFill>
                  <a:schemeClr val="tx1"/>
                </a:solidFill>
                <a:latin typeface="+mn-lt"/>
                <a:ea typeface="+mn-ea"/>
                <a:cs typeface="+mn-cs"/>
              </a:defRPr>
            </a:pPr>
            <a:endParaRPr lang="fr-FR"/>
          </a:p>
        </c:txPr>
        <c:crossAx val="-1569775104"/>
        <c:crosses val="autoZero"/>
        <c:auto val="1"/>
        <c:lblAlgn val="ctr"/>
        <c:lblOffset val="200"/>
        <c:noMultiLvlLbl val="0"/>
      </c:catAx>
      <c:valAx>
        <c:axId val="-1569775104"/>
        <c:scaling>
          <c:orientation val="minMax"/>
        </c:scaling>
        <c:delete val="1"/>
        <c:axPos val="l"/>
        <c:numFmt formatCode="0%" sourceLinked="0"/>
        <c:majorTickMark val="cross"/>
        <c:minorTickMark val="none"/>
        <c:tickLblPos val="nextTo"/>
        <c:crossAx val="-1569753888"/>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ysClr val="windowText" lastClr="000000"/>
          </a:solidFill>
        </a:defRPr>
      </a:pPr>
      <a:endParaRPr lang="fr-F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fr-CA" sz="2400" baseline="0">
                <a:solidFill>
                  <a:sysClr val="windowText" lastClr="000000"/>
                </a:solidFill>
              </a:rPr>
              <a:t>Édition étrangère 2025</a:t>
            </a:r>
          </a:p>
        </c:rich>
      </c:tx>
      <c:layout>
        <c:manualLayout>
          <c:xMode val="edge"/>
          <c:yMode val="edge"/>
          <c:x val="0.33125889426234045"/>
          <c:y val="6.9339900929753376E-3"/>
        </c:manualLayout>
      </c:layout>
      <c:overlay val="0"/>
      <c:spPr>
        <a:solidFill>
          <a:sysClr val="window" lastClr="FFFFFF"/>
        </a:solid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fr-FR"/>
        </a:p>
      </c:txPr>
    </c:title>
    <c:autoTitleDeleted val="0"/>
    <c:plotArea>
      <c:layout>
        <c:manualLayout>
          <c:layoutTarget val="inner"/>
          <c:xMode val="edge"/>
          <c:yMode val="edge"/>
          <c:x val="5.6290997389258059E-2"/>
          <c:y val="0.15660863318082652"/>
          <c:w val="0.88201379662754664"/>
          <c:h val="0.6520244688852771"/>
        </c:manualLayout>
      </c:layout>
      <c:lineChart>
        <c:grouping val="standard"/>
        <c:varyColors val="0"/>
        <c:ser>
          <c:idx val="0"/>
          <c:order val="0"/>
          <c:tx>
            <c:strRef>
              <c:f>'Édition étrangère (source)'!$I$2</c:f>
              <c:strCache>
                <c:ptCount val="1"/>
                <c:pt idx="0">
                  <c:v>2024</c:v>
                </c:pt>
              </c:strCache>
            </c:strRef>
          </c:tx>
          <c:spPr>
            <a:ln w="28575" cap="rnd">
              <a:solidFill>
                <a:schemeClr val="accent1"/>
              </a:solidFill>
              <a:round/>
            </a:ln>
            <a:effectLst/>
          </c:spPr>
          <c:marker>
            <c:symbol val="none"/>
          </c:marker>
          <c:cat>
            <c:strRef>
              <c:f>'Édition étrangère (source)'!$H$4:$H$18</c:f>
              <c:strCache>
                <c:ptCount val="15"/>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strCache>
            </c:strRef>
          </c:cat>
          <c:val>
            <c:numRef>
              <c:f>'Édition étrangère (source)'!$I$4:$I$18</c:f>
              <c:numCache>
                <c:formatCode>#\ ##0\ "$"</c:formatCode>
                <c:ptCount val="15"/>
                <c:pt idx="0">
                  <c:v>713829.37000000116</c:v>
                </c:pt>
                <c:pt idx="1">
                  <c:v>974280.07999999879</c:v>
                </c:pt>
                <c:pt idx="2">
                  <c:v>1118279.4800000016</c:v>
                </c:pt>
                <c:pt idx="3">
                  <c:v>1252643.71</c:v>
                </c:pt>
                <c:pt idx="4">
                  <c:v>1370270.6500000011</c:v>
                </c:pt>
                <c:pt idx="5">
                  <c:v>1377758.32</c:v>
                </c:pt>
                <c:pt idx="6">
                  <c:v>1332295.2600000002</c:v>
                </c:pt>
                <c:pt idx="7">
                  <c:v>1261958.8199999994</c:v>
                </c:pt>
                <c:pt idx="8">
                  <c:v>1272599.0699999977</c:v>
                </c:pt>
                <c:pt idx="9">
                  <c:v>1314401.5300000021</c:v>
                </c:pt>
                <c:pt idx="10">
                  <c:v>1318291.1699999997</c:v>
                </c:pt>
                <c:pt idx="11">
                  <c:v>1300628</c:v>
                </c:pt>
                <c:pt idx="12">
                  <c:v>1322116.4499999995</c:v>
                </c:pt>
                <c:pt idx="13">
                  <c:v>1099059.2599999988</c:v>
                </c:pt>
                <c:pt idx="14">
                  <c:v>1297822.3300000005</c:v>
                </c:pt>
              </c:numCache>
            </c:numRef>
          </c:val>
          <c:smooth val="0"/>
          <c:extLst>
            <c:ext xmlns:c16="http://schemas.microsoft.com/office/drawing/2014/chart" uri="{C3380CC4-5D6E-409C-BE32-E72D297353CC}">
              <c16:uniqueId val="{00000000-C7B9-4E5F-9C5A-7D93B9F7779F}"/>
            </c:ext>
          </c:extLst>
        </c:ser>
        <c:ser>
          <c:idx val="1"/>
          <c:order val="1"/>
          <c:tx>
            <c:strRef>
              <c:f>'Édition étrangère (source)'!$J$2</c:f>
              <c:strCache>
                <c:ptCount val="1"/>
                <c:pt idx="0">
                  <c:v>2025</c:v>
                </c:pt>
              </c:strCache>
            </c:strRef>
          </c:tx>
          <c:spPr>
            <a:ln w="28575" cap="rnd">
              <a:solidFill>
                <a:schemeClr val="accent2"/>
              </a:solidFill>
              <a:round/>
            </a:ln>
            <a:effectLst/>
          </c:spPr>
          <c:marker>
            <c:symbol val="none"/>
          </c:marker>
          <c:cat>
            <c:strRef>
              <c:f>'Édition étrangère (source)'!$H$4:$H$18</c:f>
              <c:strCache>
                <c:ptCount val="15"/>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strCache>
            </c:strRef>
          </c:cat>
          <c:val>
            <c:numRef>
              <c:f>'Édition étrangère (source)'!$J$4:$J$18</c:f>
              <c:numCache>
                <c:formatCode>#\ ##0\ "$"</c:formatCode>
                <c:ptCount val="15"/>
                <c:pt idx="0">
                  <c:v>681680.5900000002</c:v>
                </c:pt>
                <c:pt idx="1">
                  <c:v>1024226.3099999991</c:v>
                </c:pt>
                <c:pt idx="2">
                  <c:v>1176294.3400000005</c:v>
                </c:pt>
                <c:pt idx="3">
                  <c:v>1325261.370000002</c:v>
                </c:pt>
                <c:pt idx="4">
                  <c:v>1265640.3599999996</c:v>
                </c:pt>
                <c:pt idx="5">
                  <c:v>1285455.0399999996</c:v>
                </c:pt>
                <c:pt idx="6">
                  <c:v>1277330.2199999974</c:v>
                </c:pt>
                <c:pt idx="7">
                  <c:v>1206362.3599999999</c:v>
                </c:pt>
                <c:pt idx="8">
                  <c:v>1312920.3399999999</c:v>
                </c:pt>
                <c:pt idx="9">
                  <c:v>1237173.4500000004</c:v>
                </c:pt>
                <c:pt idx="10">
                  <c:v>1274516.7400000009</c:v>
                </c:pt>
                <c:pt idx="11">
                  <c:v>1303712.570000004</c:v>
                </c:pt>
                <c:pt idx="12">
                  <c:v>1239646.3900000006</c:v>
                </c:pt>
                <c:pt idx="13">
                  <c:v>1215868.32</c:v>
                </c:pt>
                <c:pt idx="14">
                  <c:v>1208905.3400000003</c:v>
                </c:pt>
              </c:numCache>
            </c:numRef>
          </c:val>
          <c:smooth val="0"/>
          <c:extLst>
            <c:ext xmlns:c16="http://schemas.microsoft.com/office/drawing/2014/chart" uri="{C3380CC4-5D6E-409C-BE32-E72D297353CC}">
              <c16:uniqueId val="{00000001-C7B9-4E5F-9C5A-7D93B9F7779F}"/>
            </c:ext>
          </c:extLst>
        </c:ser>
        <c:dLbls>
          <c:showLegendKey val="0"/>
          <c:showVal val="0"/>
          <c:showCatName val="0"/>
          <c:showSerName val="0"/>
          <c:showPercent val="0"/>
          <c:showBubbleSize val="0"/>
        </c:dLbls>
        <c:smooth val="0"/>
        <c:axId val="1977276304"/>
        <c:axId val="1977278480"/>
      </c:lineChart>
      <c:catAx>
        <c:axId val="1977276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fr-FR"/>
          </a:p>
        </c:txPr>
        <c:crossAx val="1977278480"/>
        <c:crosses val="autoZero"/>
        <c:auto val="1"/>
        <c:lblAlgn val="ctr"/>
        <c:lblOffset val="100"/>
        <c:tickLblSkip val="2"/>
        <c:tickMarkSkip val="2"/>
        <c:noMultiLvlLbl val="0"/>
      </c:catAx>
      <c:valAx>
        <c:axId val="1977278480"/>
        <c:scaling>
          <c:orientation val="minMax"/>
        </c:scaling>
        <c:delete val="1"/>
        <c:axPos val="l"/>
        <c:numFmt formatCode="#,##0\ &quot;$&quot;" sourceLinked="0"/>
        <c:majorTickMark val="none"/>
        <c:minorTickMark val="none"/>
        <c:tickLblPos val="nextTo"/>
        <c:crossAx val="1977276304"/>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b="1">
          <a:solidFill>
            <a:sysClr val="windowText" lastClr="000000"/>
          </a:solidFill>
        </a:defRPr>
      </a:pPr>
      <a:endParaRPr lang="fr-FR"/>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2000" b="1" i="0" u="none" strike="noStrike" kern="1200" spc="0" baseline="0">
                <a:solidFill>
                  <a:sysClr val="windowText" lastClr="000000"/>
                </a:solidFill>
                <a:latin typeface="+mn-lt"/>
                <a:ea typeface="+mn-ea"/>
                <a:cs typeface="+mn-cs"/>
              </a:defRPr>
            </a:pPr>
            <a:r>
              <a:rPr lang="fr-FR" sz="2400" baseline="0" dirty="0"/>
              <a:t>Littérature 2018-2024</a:t>
            </a:r>
          </a:p>
        </c:rich>
      </c:tx>
      <c:layout>
        <c:manualLayout>
          <c:xMode val="edge"/>
          <c:yMode val="edge"/>
          <c:x val="0.34234561543764142"/>
          <c:y val="1.0496725981762015E-3"/>
        </c:manualLayout>
      </c:layout>
      <c:overlay val="0"/>
      <c:spPr>
        <a:noFill/>
        <a:ln>
          <a:noFill/>
        </a:ln>
        <a:effectLst/>
      </c:spPr>
      <c:txPr>
        <a:bodyPr rot="0" spcFirstLastPara="1" vertOverflow="ellipsis" vert="horz" wrap="square" anchor="ctr" anchorCtr="1"/>
        <a:lstStyle/>
        <a:p>
          <a:pPr algn="ctr">
            <a:defRPr sz="2000" b="1" i="0" u="none" strike="noStrike" kern="1200" spc="0" baseline="0">
              <a:solidFill>
                <a:sysClr val="windowText" lastClr="000000"/>
              </a:solidFill>
              <a:latin typeface="+mn-lt"/>
              <a:ea typeface="+mn-ea"/>
              <a:cs typeface="+mn-cs"/>
            </a:defRPr>
          </a:pPr>
          <a:endParaRPr lang="fr-FR"/>
        </a:p>
      </c:txPr>
    </c:title>
    <c:autoTitleDeleted val="0"/>
    <c:plotArea>
      <c:layout>
        <c:manualLayout>
          <c:layoutTarget val="inner"/>
          <c:xMode val="edge"/>
          <c:yMode val="edge"/>
          <c:x val="5.2980788738176444E-2"/>
          <c:y val="0.18133656927991118"/>
          <c:w val="0.86884284229266506"/>
          <c:h val="0.64301853049931879"/>
        </c:manualLayout>
      </c:layout>
      <c:barChart>
        <c:barDir val="col"/>
        <c:grouping val="clustered"/>
        <c:varyColors val="0"/>
        <c:ser>
          <c:idx val="0"/>
          <c:order val="0"/>
          <c:tx>
            <c:strRef>
              <c:f>'Tableau 7ans'!$B$3</c:f>
              <c:strCache>
                <c:ptCount val="1"/>
                <c:pt idx="0">
                  <c:v>Ensemble des ventes</c:v>
                </c:pt>
              </c:strCache>
            </c:strRef>
          </c:tx>
          <c:spPr>
            <a:solidFill>
              <a:schemeClr val="accent1"/>
            </a:solidFill>
            <a:ln>
              <a:solidFill>
                <a:schemeClr val="bg1">
                  <a:alpha val="95000"/>
                </a:schemeClr>
              </a:solidFill>
            </a:ln>
            <a:effectLst/>
          </c:spPr>
          <c:invertIfNegative val="0"/>
          <c:dLbls>
            <c:dLbl>
              <c:idx val="0"/>
              <c:tx>
                <c:rich>
                  <a:bodyPr/>
                  <a:lstStyle/>
                  <a:p>
                    <a:r>
                      <a:rPr lang="en-US"/>
                      <a:t>+</a:t>
                    </a:r>
                    <a:fld id="{DFDA40FC-16C8-4316-BEA8-F0FB6D2BE6A0}"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CEB-46EA-8651-DBD35E83F26B}"/>
                </c:ext>
              </c:extLst>
            </c:dLbl>
            <c:dLbl>
              <c:idx val="1"/>
              <c:tx>
                <c:rich>
                  <a:bodyPr/>
                  <a:lstStyle/>
                  <a:p>
                    <a:r>
                      <a:rPr lang="en-US"/>
                      <a:t>+</a:t>
                    </a:r>
                    <a:fld id="{EB1E1D6D-625F-4F2F-9309-F1EDC58C2974}"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CEB-46EA-8651-DBD35E83F26B}"/>
                </c:ext>
              </c:extLst>
            </c:dLbl>
            <c:dLbl>
              <c:idx val="2"/>
              <c:tx>
                <c:rich>
                  <a:bodyPr/>
                  <a:lstStyle/>
                  <a:p>
                    <a:r>
                      <a:rPr lang="en-US"/>
                      <a:t>+</a:t>
                    </a:r>
                    <a:fld id="{B19DF8BC-A60E-4C74-8D1A-5597AB4DC92F}"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CEB-46EA-8651-DBD35E83F26B}"/>
                </c:ext>
              </c:extLst>
            </c:dLbl>
            <c:dLbl>
              <c:idx val="3"/>
              <c:tx>
                <c:rich>
                  <a:bodyPr/>
                  <a:lstStyle/>
                  <a:p>
                    <a:r>
                      <a:rPr lang="en-US"/>
                      <a:t>+</a:t>
                    </a:r>
                    <a:fld id="{3527F642-2C90-45EE-89D5-89B8D304CCF7}"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CEB-46EA-8651-DBD35E83F26B}"/>
                </c:ext>
              </c:extLst>
            </c:dLbl>
            <c:dLbl>
              <c:idx val="4"/>
              <c:tx>
                <c:rich>
                  <a:bodyPr/>
                  <a:lstStyle/>
                  <a:p>
                    <a:r>
                      <a:rPr lang="en-US"/>
                      <a:t>+</a:t>
                    </a:r>
                    <a:fld id="{E39E401D-82C3-4047-8313-4ED7D1F15B49}"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CEB-46EA-8651-DBD35E83F26B}"/>
                </c:ext>
              </c:extLst>
            </c:dLbl>
            <c:dLbl>
              <c:idx val="5"/>
              <c:tx>
                <c:rich>
                  <a:bodyPr/>
                  <a:lstStyle/>
                  <a:p>
                    <a:r>
                      <a:rPr lang="en-US"/>
                      <a:t>+</a:t>
                    </a:r>
                    <a:fld id="{67170D17-4CEA-4F53-8937-B13DDC204E39}"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6CEB-46EA-8651-DBD35E83F26B}"/>
                </c:ext>
              </c:extLst>
            </c:dLbl>
            <c:dLbl>
              <c:idx val="6"/>
              <c:tx>
                <c:rich>
                  <a:bodyPr/>
                  <a:lstStyle/>
                  <a:p>
                    <a:r>
                      <a:rPr lang="en-US"/>
                      <a:t>+</a:t>
                    </a:r>
                    <a:fld id="{B527B844-C179-4B11-8390-4263137DEEA6}"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6CEB-46EA-8651-DBD35E83F26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'Tableau 7ans'!$A$4:$A$10</c:f>
              <c:numCache>
                <c:formatCode>General</c:formatCode>
                <c:ptCount val="7"/>
                <c:pt idx="0">
                  <c:v>2018</c:v>
                </c:pt>
                <c:pt idx="1">
                  <c:v>2019</c:v>
                </c:pt>
                <c:pt idx="2">
                  <c:v>2020</c:v>
                </c:pt>
                <c:pt idx="3">
                  <c:v>2021</c:v>
                </c:pt>
                <c:pt idx="4">
                  <c:v>2022</c:v>
                </c:pt>
                <c:pt idx="5">
                  <c:v>2023</c:v>
                </c:pt>
                <c:pt idx="6">
                  <c:v>2024</c:v>
                </c:pt>
              </c:numCache>
            </c:numRef>
          </c:cat>
          <c:val>
            <c:numRef>
              <c:f>'Tableau 7ans'!$B$4:$B$10</c:f>
              <c:numCache>
                <c:formatCode>0.0%</c:formatCode>
                <c:ptCount val="7"/>
                <c:pt idx="0">
                  <c:v>5.2999999999999999E-2</c:v>
                </c:pt>
                <c:pt idx="1">
                  <c:v>4.0000000000000001E-3</c:v>
                </c:pt>
                <c:pt idx="2">
                  <c:v>2.5000000000000001E-2</c:v>
                </c:pt>
                <c:pt idx="3">
                  <c:v>0.16300000000000001</c:v>
                </c:pt>
                <c:pt idx="4">
                  <c:v>3.0000000000000001E-3</c:v>
                </c:pt>
                <c:pt idx="5">
                  <c:v>2.3E-2</c:v>
                </c:pt>
                <c:pt idx="6">
                  <c:v>6.9000000000000006E-2</c:v>
                </c:pt>
              </c:numCache>
            </c:numRef>
          </c:val>
          <c:extLst>
            <c:ext xmlns:c16="http://schemas.microsoft.com/office/drawing/2014/chart" uri="{C3380CC4-5D6E-409C-BE32-E72D297353CC}">
              <c16:uniqueId val="{00000000-E43D-4B9A-9CF9-2EB576F8037B}"/>
            </c:ext>
          </c:extLst>
        </c:ser>
        <c:ser>
          <c:idx val="1"/>
          <c:order val="1"/>
          <c:tx>
            <c:strRef>
              <c:f>'Tableau 7ans'!$G$3</c:f>
              <c:strCache>
                <c:ptCount val="1"/>
                <c:pt idx="0">
                  <c:v>Littérature</c:v>
                </c:pt>
              </c:strCache>
            </c:strRef>
          </c:tx>
          <c:spPr>
            <a:solidFill>
              <a:schemeClr val="accent2"/>
            </a:solidFill>
            <a:ln>
              <a:noFill/>
            </a:ln>
            <a:effectLst/>
          </c:spPr>
          <c:invertIfNegative val="0"/>
          <c:dLbls>
            <c:dLbl>
              <c:idx val="0"/>
              <c:layout>
                <c:manualLayout>
                  <c:x val="0"/>
                  <c:y val="0.146951354949574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43D-4B9A-9CF9-2EB576F8037B}"/>
                </c:ext>
              </c:extLst>
            </c:dLbl>
            <c:dLbl>
              <c:idx val="1"/>
              <c:tx>
                <c:rich>
                  <a:bodyPr/>
                  <a:lstStyle/>
                  <a:p>
                    <a:r>
                      <a:rPr lang="en-US"/>
                      <a:t>+</a:t>
                    </a:r>
                    <a:fld id="{D41D6F89-9CD0-4BEB-8784-D6C543FCB475}"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CEB-46EA-8651-DBD35E83F26B}"/>
                </c:ext>
              </c:extLst>
            </c:dLbl>
            <c:dLbl>
              <c:idx val="2"/>
              <c:tx>
                <c:rich>
                  <a:bodyPr/>
                  <a:lstStyle/>
                  <a:p>
                    <a:r>
                      <a:rPr lang="en-US"/>
                      <a:t>+</a:t>
                    </a:r>
                    <a:fld id="{153ECE3D-5FA2-4C1C-A3A8-FBD8E83ACAB7}"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CEB-46EA-8651-DBD35E83F26B}"/>
                </c:ext>
              </c:extLst>
            </c:dLbl>
            <c:dLbl>
              <c:idx val="3"/>
              <c:tx>
                <c:rich>
                  <a:bodyPr/>
                  <a:lstStyle/>
                  <a:p>
                    <a:r>
                      <a:rPr lang="en-US"/>
                      <a:t>+</a:t>
                    </a:r>
                    <a:fld id="{3C9C10DF-E2B1-4F6B-B399-B8A3C671684B}"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CEB-46EA-8651-DBD35E83F26B}"/>
                </c:ext>
              </c:extLst>
            </c:dLbl>
            <c:dLbl>
              <c:idx val="4"/>
              <c:layout>
                <c:manualLayout>
                  <c:x val="0"/>
                  <c:y val="0.109493166433016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43D-4B9A-9CF9-2EB576F8037B}"/>
                </c:ext>
              </c:extLst>
            </c:dLbl>
            <c:dLbl>
              <c:idx val="5"/>
              <c:tx>
                <c:rich>
                  <a:bodyPr/>
                  <a:lstStyle/>
                  <a:p>
                    <a:r>
                      <a:rPr lang="en-US"/>
                      <a:t>+</a:t>
                    </a:r>
                    <a:fld id="{2ABF011C-6AE3-4F97-9299-03961AD9668A}"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CEB-46EA-8651-DBD35E83F26B}"/>
                </c:ext>
              </c:extLst>
            </c:dLbl>
            <c:dLbl>
              <c:idx val="6"/>
              <c:tx>
                <c:rich>
                  <a:bodyPr/>
                  <a:lstStyle/>
                  <a:p>
                    <a:r>
                      <a:rPr lang="en-US"/>
                      <a:t>+</a:t>
                    </a:r>
                    <a:fld id="{633CFDC4-5E58-4C43-9C14-B6F7D2293B12}"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6CEB-46EA-8651-DBD35E83F26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'Tableau 7ans'!$A$4:$A$10</c:f>
              <c:numCache>
                <c:formatCode>General</c:formatCode>
                <c:ptCount val="7"/>
                <c:pt idx="0">
                  <c:v>2018</c:v>
                </c:pt>
                <c:pt idx="1">
                  <c:v>2019</c:v>
                </c:pt>
                <c:pt idx="2">
                  <c:v>2020</c:v>
                </c:pt>
                <c:pt idx="3">
                  <c:v>2021</c:v>
                </c:pt>
                <c:pt idx="4">
                  <c:v>2022</c:v>
                </c:pt>
                <c:pt idx="5">
                  <c:v>2023</c:v>
                </c:pt>
                <c:pt idx="6">
                  <c:v>2024</c:v>
                </c:pt>
              </c:numCache>
            </c:numRef>
          </c:cat>
          <c:val>
            <c:numRef>
              <c:f>'Tableau 7ans'!$G$4:$G$10</c:f>
              <c:numCache>
                <c:formatCode>0.0%</c:formatCode>
                <c:ptCount val="7"/>
                <c:pt idx="0">
                  <c:v>-3.2000000000000001E-2</c:v>
                </c:pt>
                <c:pt idx="1">
                  <c:v>2.8000000000000001E-2</c:v>
                </c:pt>
                <c:pt idx="2">
                  <c:v>0.14499999999999999</c:v>
                </c:pt>
                <c:pt idx="3">
                  <c:v>0.13300000000000001</c:v>
                </c:pt>
                <c:pt idx="4">
                  <c:v>-1.7999999999999999E-2</c:v>
                </c:pt>
                <c:pt idx="5">
                  <c:v>1.6E-2</c:v>
                </c:pt>
                <c:pt idx="6">
                  <c:v>0.109</c:v>
                </c:pt>
              </c:numCache>
            </c:numRef>
          </c:val>
          <c:extLst>
            <c:ext xmlns:c16="http://schemas.microsoft.com/office/drawing/2014/chart" uri="{C3380CC4-5D6E-409C-BE32-E72D297353CC}">
              <c16:uniqueId val="{00000003-E43D-4B9A-9CF9-2EB576F8037B}"/>
            </c:ext>
          </c:extLst>
        </c:ser>
        <c:dLbls>
          <c:showLegendKey val="0"/>
          <c:showVal val="0"/>
          <c:showCatName val="0"/>
          <c:showSerName val="0"/>
          <c:showPercent val="0"/>
          <c:showBubbleSize val="0"/>
        </c:dLbls>
        <c:gapWidth val="150"/>
        <c:axId val="-1569753888"/>
        <c:axId val="-1569775104"/>
      </c:barChart>
      <c:catAx>
        <c:axId val="-156975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0"/>
          <a:lstStyle/>
          <a:p>
            <a:pPr>
              <a:defRPr sz="2000" b="1" i="0" u="none" strike="noStrike" kern="1200" baseline="0">
                <a:solidFill>
                  <a:schemeClr val="tx1"/>
                </a:solidFill>
                <a:latin typeface="+mn-lt"/>
                <a:ea typeface="+mn-ea"/>
                <a:cs typeface="+mn-cs"/>
              </a:defRPr>
            </a:pPr>
            <a:endParaRPr lang="fr-FR"/>
          </a:p>
        </c:txPr>
        <c:crossAx val="-1569775104"/>
        <c:crosses val="autoZero"/>
        <c:auto val="1"/>
        <c:lblAlgn val="ctr"/>
        <c:lblOffset val="400"/>
        <c:noMultiLvlLbl val="0"/>
      </c:catAx>
      <c:valAx>
        <c:axId val="-1569775104"/>
        <c:scaling>
          <c:orientation val="minMax"/>
        </c:scaling>
        <c:delete val="1"/>
        <c:axPos val="l"/>
        <c:numFmt formatCode="0%" sourceLinked="0"/>
        <c:majorTickMark val="cross"/>
        <c:minorTickMark val="none"/>
        <c:tickLblPos val="nextTo"/>
        <c:crossAx val="-1569753888"/>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ysClr val="windowText" lastClr="000000"/>
          </a:solidFill>
        </a:defRPr>
      </a:pPr>
      <a:endParaRPr lang="fr-F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2400" b="1" i="0" u="none" strike="noStrike" kern="1200" spc="0" baseline="0">
                <a:solidFill>
                  <a:sysClr val="windowText" lastClr="000000"/>
                </a:solidFill>
                <a:latin typeface="+mn-lt"/>
                <a:ea typeface="+mn-ea"/>
                <a:cs typeface="+mn-cs"/>
              </a:defRPr>
            </a:pPr>
            <a:r>
              <a:rPr lang="fr-FR" sz="2400" baseline="0" dirty="0"/>
              <a:t>Littérature sentimentale, érotique, historique 2018-2024</a:t>
            </a:r>
          </a:p>
        </c:rich>
      </c:tx>
      <c:layout>
        <c:manualLayout>
          <c:xMode val="edge"/>
          <c:yMode val="edge"/>
          <c:x val="0.17233793141795595"/>
          <c:y val="6.429855640589488E-2"/>
        </c:manualLayout>
      </c:layout>
      <c:overlay val="0"/>
      <c:spPr>
        <a:noFill/>
        <a:ln>
          <a:noFill/>
        </a:ln>
        <a:effectLst/>
      </c:spPr>
      <c:txPr>
        <a:bodyPr rot="0" spcFirstLastPara="1" vertOverflow="ellipsis" vert="horz" wrap="square" anchor="ctr" anchorCtr="1"/>
        <a:lstStyle/>
        <a:p>
          <a:pPr algn="ctr">
            <a:defRPr sz="2400" b="1" i="0" u="none" strike="noStrike" kern="1200" spc="0" baseline="0">
              <a:solidFill>
                <a:sysClr val="windowText" lastClr="000000"/>
              </a:solidFill>
              <a:latin typeface="+mn-lt"/>
              <a:ea typeface="+mn-ea"/>
              <a:cs typeface="+mn-cs"/>
            </a:defRPr>
          </a:pPr>
          <a:endParaRPr lang="fr-FR"/>
        </a:p>
      </c:txPr>
    </c:title>
    <c:autoTitleDeleted val="0"/>
    <c:plotArea>
      <c:layout>
        <c:manualLayout>
          <c:layoutTarget val="inner"/>
          <c:xMode val="edge"/>
          <c:yMode val="edge"/>
          <c:x val="5.2980788738176444E-2"/>
          <c:y val="0.18133656927991118"/>
          <c:w val="0.86884284229266506"/>
          <c:h val="0.64301853049931879"/>
        </c:manualLayout>
      </c:layout>
      <c:barChart>
        <c:barDir val="col"/>
        <c:grouping val="clustered"/>
        <c:varyColors val="0"/>
        <c:ser>
          <c:idx val="0"/>
          <c:order val="0"/>
          <c:tx>
            <c:strRef>
              <c:f>'Tableau 7ans'!$B$3</c:f>
              <c:strCache>
                <c:ptCount val="1"/>
                <c:pt idx="0">
                  <c:v>Ensemble des ventes</c:v>
                </c:pt>
              </c:strCache>
            </c:strRef>
          </c:tx>
          <c:spPr>
            <a:solidFill>
              <a:schemeClr val="tx2">
                <a:lumMod val="75000"/>
                <a:lumOff val="25000"/>
              </a:schemeClr>
            </a:solidFill>
            <a:ln>
              <a:noFill/>
            </a:ln>
            <a:effectLst/>
          </c:spPr>
          <c:invertIfNegative val="0"/>
          <c:dLbls>
            <c:dLbl>
              <c:idx val="0"/>
              <c:tx>
                <c:rich>
                  <a:bodyPr/>
                  <a:lstStyle/>
                  <a:p>
                    <a:r>
                      <a:rPr lang="en-US" dirty="0"/>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906-4C25-B044-1439A6107A40}"/>
                </c:ext>
              </c:extLst>
            </c:dLbl>
            <c:dLbl>
              <c:idx val="1"/>
              <c:tx>
                <c:rich>
                  <a:bodyPr/>
                  <a:lstStyle/>
                  <a:p>
                    <a:r>
                      <a:rPr lang="en-US"/>
                      <a:t>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906-4C25-B044-1439A6107A40}"/>
                </c:ext>
              </c:extLst>
            </c:dLbl>
            <c:dLbl>
              <c:idx val="2"/>
              <c:tx>
                <c:rich>
                  <a:bodyPr/>
                  <a:lstStyle/>
                  <a:p>
                    <a:r>
                      <a:rPr lang="en-US" dirty="0"/>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906-4C25-B044-1439A6107A40}"/>
                </c:ext>
              </c:extLst>
            </c:dLbl>
            <c:dLbl>
              <c:idx val="3"/>
              <c:tx>
                <c:rich>
                  <a:bodyPr/>
                  <a:lstStyle/>
                  <a:p>
                    <a:r>
                      <a:rPr lang="en-US" dirty="0"/>
                      <a:t>+16%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906-4C25-B044-1439A6107A40}"/>
                </c:ext>
              </c:extLst>
            </c:dLbl>
            <c:dLbl>
              <c:idx val="4"/>
              <c:tx>
                <c:rich>
                  <a:bodyPr/>
                  <a:lstStyle/>
                  <a:p>
                    <a:r>
                      <a:rPr lang="en-US"/>
                      <a:t>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906-4C25-B044-1439A6107A40}"/>
                </c:ext>
              </c:extLst>
            </c:dLbl>
            <c:dLbl>
              <c:idx val="5"/>
              <c:tx>
                <c:rich>
                  <a:bodyPr/>
                  <a:lstStyle/>
                  <a:p>
                    <a:r>
                      <a:rPr lang="en-US" dirty="0"/>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906-4C25-B044-1439A6107A40}"/>
                </c:ext>
              </c:extLst>
            </c:dLbl>
            <c:dLbl>
              <c:idx val="6"/>
              <c:tx>
                <c:rich>
                  <a:bodyPr/>
                  <a:lstStyle/>
                  <a:p>
                    <a:r>
                      <a:rPr lang="en-US" dirty="0"/>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906-4C25-B044-1439A6107A40}"/>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'Tableau 7ans'!$A$4:$A$10</c:f>
              <c:numCache>
                <c:formatCode>General</c:formatCode>
                <c:ptCount val="7"/>
                <c:pt idx="0">
                  <c:v>2018</c:v>
                </c:pt>
                <c:pt idx="1">
                  <c:v>2019</c:v>
                </c:pt>
                <c:pt idx="2">
                  <c:v>2020</c:v>
                </c:pt>
                <c:pt idx="3">
                  <c:v>2021</c:v>
                </c:pt>
                <c:pt idx="4">
                  <c:v>2022</c:v>
                </c:pt>
                <c:pt idx="5">
                  <c:v>2023</c:v>
                </c:pt>
                <c:pt idx="6">
                  <c:v>2024</c:v>
                </c:pt>
              </c:numCache>
            </c:numRef>
          </c:cat>
          <c:val>
            <c:numRef>
              <c:f>'Tableau 7ans'!$B$4:$B$10</c:f>
              <c:numCache>
                <c:formatCode>0.0%</c:formatCode>
                <c:ptCount val="7"/>
                <c:pt idx="0">
                  <c:v>5.2999999999999999E-2</c:v>
                </c:pt>
                <c:pt idx="1">
                  <c:v>4.0000000000000001E-3</c:v>
                </c:pt>
                <c:pt idx="2">
                  <c:v>2.5000000000000001E-2</c:v>
                </c:pt>
                <c:pt idx="3">
                  <c:v>0.16300000000000001</c:v>
                </c:pt>
                <c:pt idx="4">
                  <c:v>3.0000000000000001E-3</c:v>
                </c:pt>
                <c:pt idx="5">
                  <c:v>2.3E-2</c:v>
                </c:pt>
                <c:pt idx="6">
                  <c:v>6.9000000000000006E-2</c:v>
                </c:pt>
              </c:numCache>
            </c:numRef>
          </c:val>
          <c:extLst>
            <c:ext xmlns:c16="http://schemas.microsoft.com/office/drawing/2014/chart" uri="{C3380CC4-5D6E-409C-BE32-E72D297353CC}">
              <c16:uniqueId val="{00000007-D906-4C25-B044-1439A6107A40}"/>
            </c:ext>
          </c:extLst>
        </c:ser>
        <c:ser>
          <c:idx val="1"/>
          <c:order val="1"/>
          <c:tx>
            <c:strRef>
              <c:f>'Tableau 7ans'!$H$3</c:f>
              <c:strCache>
                <c:ptCount val="1"/>
                <c:pt idx="0">
                  <c:v>Littérature sentimentale</c:v>
                </c:pt>
              </c:strCache>
            </c:strRef>
          </c:tx>
          <c:spPr>
            <a:solidFill>
              <a:schemeClr val="accent5">
                <a:shade val="86000"/>
              </a:schemeClr>
            </a:solidFill>
            <a:ln>
              <a:noFill/>
            </a:ln>
            <a:effectLst/>
          </c:spPr>
          <c:invertIfNegative val="0"/>
          <c:dLbls>
            <c:dLbl>
              <c:idx val="1"/>
              <c:tx>
                <c:rich>
                  <a:bodyPr/>
                  <a:lstStyle/>
                  <a:p>
                    <a:r>
                      <a:rPr lang="en-US"/>
                      <a:t>+</a:t>
                    </a:r>
                    <a:fld id="{85AE18DC-7BF3-4F31-AB90-7DBBEA33BE72}"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70E-4763-B33D-192FA9DA8DA0}"/>
                </c:ext>
              </c:extLst>
            </c:dLbl>
            <c:dLbl>
              <c:idx val="3"/>
              <c:tx>
                <c:rich>
                  <a:bodyPr/>
                  <a:lstStyle/>
                  <a:p>
                    <a:r>
                      <a:rPr lang="en-US"/>
                      <a:t>+</a:t>
                    </a:r>
                    <a:fld id="{E834EC10-9376-4E22-A1E5-A7C80D3C501B}"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70E-4763-B33D-192FA9DA8DA0}"/>
                </c:ext>
              </c:extLst>
            </c:dLbl>
            <c:dLbl>
              <c:idx val="4"/>
              <c:tx>
                <c:rich>
                  <a:bodyPr/>
                  <a:lstStyle/>
                  <a:p>
                    <a:r>
                      <a:rPr lang="en-US"/>
                      <a:t>+</a:t>
                    </a:r>
                    <a:fld id="{FE49F641-1494-487E-AD9C-DD3423018D94}"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70E-4763-B33D-192FA9DA8DA0}"/>
                </c:ext>
              </c:extLst>
            </c:dLbl>
            <c:dLbl>
              <c:idx val="5"/>
              <c:tx>
                <c:rich>
                  <a:bodyPr/>
                  <a:lstStyle/>
                  <a:p>
                    <a:r>
                      <a:rPr lang="en-US"/>
                      <a:t>+</a:t>
                    </a:r>
                    <a:fld id="{B54A6465-4FC6-414B-B018-F85D527BE9C6}"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70E-4763-B33D-192FA9DA8DA0}"/>
                </c:ext>
              </c:extLst>
            </c:dLbl>
            <c:dLbl>
              <c:idx val="6"/>
              <c:tx>
                <c:rich>
                  <a:bodyPr/>
                  <a:lstStyle/>
                  <a:p>
                    <a:r>
                      <a:rPr lang="en-US"/>
                      <a:t>+</a:t>
                    </a:r>
                    <a:fld id="{FA3763D2-4326-4AEB-97C2-D55CDC738A5F}"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70E-4763-B33D-192FA9DA8DA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'Tableau 7ans'!$A$4:$A$10</c:f>
              <c:numCache>
                <c:formatCode>General</c:formatCode>
                <c:ptCount val="7"/>
                <c:pt idx="0">
                  <c:v>2018</c:v>
                </c:pt>
                <c:pt idx="1">
                  <c:v>2019</c:v>
                </c:pt>
                <c:pt idx="2">
                  <c:v>2020</c:v>
                </c:pt>
                <c:pt idx="3">
                  <c:v>2021</c:v>
                </c:pt>
                <c:pt idx="4">
                  <c:v>2022</c:v>
                </c:pt>
                <c:pt idx="5">
                  <c:v>2023</c:v>
                </c:pt>
                <c:pt idx="6">
                  <c:v>2024</c:v>
                </c:pt>
              </c:numCache>
            </c:numRef>
          </c:cat>
          <c:val>
            <c:numRef>
              <c:f>'Tableau 7ans'!$H$4:$H$10</c:f>
              <c:numCache>
                <c:formatCode>0.0%</c:formatCode>
                <c:ptCount val="7"/>
                <c:pt idx="0">
                  <c:v>-4.9000000000000002E-2</c:v>
                </c:pt>
                <c:pt idx="1">
                  <c:v>0.13600000000000001</c:v>
                </c:pt>
                <c:pt idx="2">
                  <c:v>-0.16200000000000001</c:v>
                </c:pt>
                <c:pt idx="3">
                  <c:v>0.52400000000000002</c:v>
                </c:pt>
                <c:pt idx="4">
                  <c:v>8.8999999999999996E-2</c:v>
                </c:pt>
                <c:pt idx="5">
                  <c:v>0.53300000000000003</c:v>
                </c:pt>
                <c:pt idx="6">
                  <c:v>0.59599999999999997</c:v>
                </c:pt>
              </c:numCache>
            </c:numRef>
          </c:val>
          <c:extLst>
            <c:ext xmlns:c16="http://schemas.microsoft.com/office/drawing/2014/chart" uri="{C3380CC4-5D6E-409C-BE32-E72D297353CC}">
              <c16:uniqueId val="{00000008-D906-4C25-B044-1439A6107A40}"/>
            </c:ext>
          </c:extLst>
        </c:ser>
        <c:ser>
          <c:idx val="2"/>
          <c:order val="2"/>
          <c:tx>
            <c:strRef>
              <c:f>'Tableau 7ans'!$M$3</c:f>
              <c:strCache>
                <c:ptCount val="1"/>
                <c:pt idx="0">
                  <c:v>Littérature érotique</c:v>
                </c:pt>
              </c:strCache>
            </c:strRef>
          </c:tx>
          <c:spPr>
            <a:solidFill>
              <a:schemeClr val="accent5">
                <a:tint val="86000"/>
              </a:schemeClr>
            </a:solidFill>
            <a:ln>
              <a:noFill/>
            </a:ln>
            <a:effectLst/>
          </c:spPr>
          <c:invertIfNegative val="0"/>
          <c:dLbls>
            <c:dLbl>
              <c:idx val="0"/>
              <c:layout>
                <c:manualLayout>
                  <c:x val="0"/>
                  <c:y val="4.98370601233757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906-4C25-B044-1439A6107A40}"/>
                </c:ext>
              </c:extLst>
            </c:dLbl>
            <c:dLbl>
              <c:idx val="2"/>
              <c:layout>
                <c:manualLayout>
                  <c:x val="0"/>
                  <c:y val="1.3843567254011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906-4C25-B044-1439A6107A40}"/>
                </c:ext>
              </c:extLst>
            </c:dLbl>
            <c:dLbl>
              <c:idx val="3"/>
              <c:layout>
                <c:manualLayout>
                  <c:x val="8.1035430440334188E-3"/>
                  <c:y val="-6.0921263823610393E-3"/>
                </c:manualLayout>
              </c:layout>
              <c:tx>
                <c:rich>
                  <a:bodyPr/>
                  <a:lstStyle/>
                  <a:p>
                    <a:r>
                      <a:rPr lang="en-US"/>
                      <a:t>+</a:t>
                    </a:r>
                    <a:fld id="{856013D8-D73A-4DC7-A8EA-0FBF76ECE59B}"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70E-4763-B33D-192FA9DA8DA0}"/>
                </c:ext>
              </c:extLst>
            </c:dLbl>
            <c:dLbl>
              <c:idx val="4"/>
              <c:layout>
                <c:manualLayout>
                  <c:x val="-1.077130243451021E-3"/>
                  <c:y val="5.53744870249804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906-4C25-B044-1439A6107A40}"/>
                </c:ext>
              </c:extLst>
            </c:dLbl>
            <c:dLbl>
              <c:idx val="5"/>
              <c:layout>
                <c:manualLayout>
                  <c:x val="4.6305960251619175E-3"/>
                  <c:y val="-5.5843846725426816E-17"/>
                </c:manualLayout>
              </c:layout>
              <c:tx>
                <c:rich>
                  <a:bodyPr/>
                  <a:lstStyle/>
                  <a:p>
                    <a:r>
                      <a:rPr lang="en-US"/>
                      <a:t>+</a:t>
                    </a:r>
                    <a:fld id="{CEE7D5FF-5386-4954-B285-89B3F0BA1CB7}"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070E-4763-B33D-192FA9DA8DA0}"/>
                </c:ext>
              </c:extLst>
            </c:dLbl>
            <c:dLbl>
              <c:idx val="6"/>
              <c:layout>
                <c:manualLayout>
                  <c:x val="4.6305960251620025E-3"/>
                  <c:y val="0"/>
                </c:manualLayout>
              </c:layout>
              <c:tx>
                <c:rich>
                  <a:bodyPr/>
                  <a:lstStyle/>
                  <a:p>
                    <a:r>
                      <a:rPr lang="en-US"/>
                      <a:t>+</a:t>
                    </a:r>
                    <a:fld id="{7BA327F6-D430-422C-AEDA-2B03B2B45A2E}"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070E-4763-B33D-192FA9DA8DA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'Tableau 7ans'!$M$4:$M$10</c:f>
              <c:numCache>
                <c:formatCode>0.0%</c:formatCode>
                <c:ptCount val="7"/>
                <c:pt idx="0">
                  <c:v>-0.30399999999999999</c:v>
                </c:pt>
                <c:pt idx="1">
                  <c:v>-9.5000000000000001E-2</c:v>
                </c:pt>
                <c:pt idx="2">
                  <c:v>-0.14699999999999999</c:v>
                </c:pt>
                <c:pt idx="3">
                  <c:v>0.42599999999999999</c:v>
                </c:pt>
                <c:pt idx="4">
                  <c:v>-0.307</c:v>
                </c:pt>
                <c:pt idx="5">
                  <c:v>0.125</c:v>
                </c:pt>
                <c:pt idx="6">
                  <c:v>0.34599999999999997</c:v>
                </c:pt>
              </c:numCache>
            </c:numRef>
          </c:val>
          <c:extLst>
            <c:ext xmlns:c16="http://schemas.microsoft.com/office/drawing/2014/chart" uri="{C3380CC4-5D6E-409C-BE32-E72D297353CC}">
              <c16:uniqueId val="{0000000C-D906-4C25-B044-1439A6107A40}"/>
            </c:ext>
          </c:extLst>
        </c:ser>
        <c:ser>
          <c:idx val="3"/>
          <c:order val="3"/>
          <c:tx>
            <c:strRef>
              <c:f>'Tableau 7ans'!$L$3</c:f>
              <c:strCache>
                <c:ptCount val="1"/>
                <c:pt idx="0">
                  <c:v>Roman historique</c:v>
                </c:pt>
              </c:strCache>
            </c:strRef>
          </c:tx>
          <c:spPr>
            <a:solidFill>
              <a:schemeClr val="accent5">
                <a:tint val="58000"/>
              </a:schemeClr>
            </a:solidFill>
            <a:ln>
              <a:noFill/>
            </a:ln>
            <a:effectLst/>
          </c:spPr>
          <c:invertIfNegative val="0"/>
          <c:dLbls>
            <c:dLbl>
              <c:idx val="1"/>
              <c:tx>
                <c:rich>
                  <a:bodyPr/>
                  <a:lstStyle/>
                  <a:p>
                    <a:r>
                      <a:rPr lang="en-US"/>
                      <a:t>+</a:t>
                    </a:r>
                    <a:fld id="{4E049D0D-26BA-48AC-A190-4C7C6EBD78EA}"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70E-4763-B33D-192FA9DA8DA0}"/>
                </c:ext>
              </c:extLst>
            </c:dLbl>
            <c:dLbl>
              <c:idx val="2"/>
              <c:tx>
                <c:rich>
                  <a:bodyPr/>
                  <a:lstStyle/>
                  <a:p>
                    <a:r>
                      <a:rPr lang="en-US"/>
                      <a:t>+</a:t>
                    </a:r>
                    <a:fld id="{71C19975-B683-4F6F-823E-E728B4CA045F}"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70E-4763-B33D-192FA9DA8DA0}"/>
                </c:ext>
              </c:extLst>
            </c:dLbl>
            <c:dLbl>
              <c:idx val="3"/>
              <c:tx>
                <c:rich>
                  <a:bodyPr/>
                  <a:lstStyle/>
                  <a:p>
                    <a:r>
                      <a:rPr lang="en-US"/>
                      <a:t>+</a:t>
                    </a:r>
                    <a:fld id="{43781E46-04E5-4B8D-98F3-33700B0E177D}"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70E-4763-B33D-192FA9DA8DA0}"/>
                </c:ext>
              </c:extLst>
            </c:dLbl>
            <c:dLbl>
              <c:idx val="6"/>
              <c:layout>
                <c:manualLayout>
                  <c:x val="5.788245031452503E-3"/>
                  <c:y val="0"/>
                </c:manualLayout>
              </c:layout>
              <c:tx>
                <c:rich>
                  <a:bodyPr/>
                  <a:lstStyle/>
                  <a:p>
                    <a:r>
                      <a:rPr lang="en-US"/>
                      <a:t>+</a:t>
                    </a:r>
                    <a:fld id="{79D99186-0935-4A80-BCDB-5F5E3CDD7F56}"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070E-4763-B33D-192FA9DA8DA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'Tableau 7ans'!$L$4:$L$10</c:f>
              <c:numCache>
                <c:formatCode>0.0%</c:formatCode>
                <c:ptCount val="7"/>
                <c:pt idx="0">
                  <c:v>-0.152</c:v>
                </c:pt>
                <c:pt idx="1">
                  <c:v>0.16900000000000001</c:v>
                </c:pt>
                <c:pt idx="2">
                  <c:v>0.45300000000000001</c:v>
                </c:pt>
                <c:pt idx="3">
                  <c:v>9.1999999999999998E-2</c:v>
                </c:pt>
                <c:pt idx="4">
                  <c:v>-7.4999999999999997E-2</c:v>
                </c:pt>
                <c:pt idx="5">
                  <c:v>-5.0000000000000001E-3</c:v>
                </c:pt>
                <c:pt idx="6">
                  <c:v>0.14299999999999999</c:v>
                </c:pt>
              </c:numCache>
            </c:numRef>
          </c:val>
          <c:extLst>
            <c:ext xmlns:c16="http://schemas.microsoft.com/office/drawing/2014/chart" uri="{C3380CC4-5D6E-409C-BE32-E72D297353CC}">
              <c16:uniqueId val="{0000000D-D906-4C25-B044-1439A6107A40}"/>
            </c:ext>
          </c:extLst>
        </c:ser>
        <c:dLbls>
          <c:showLegendKey val="0"/>
          <c:showVal val="0"/>
          <c:showCatName val="0"/>
          <c:showSerName val="0"/>
          <c:showPercent val="0"/>
          <c:showBubbleSize val="0"/>
        </c:dLbls>
        <c:gapWidth val="150"/>
        <c:axId val="-1569753888"/>
        <c:axId val="-1569775104"/>
      </c:barChart>
      <c:catAx>
        <c:axId val="-156975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0"/>
          <a:lstStyle/>
          <a:p>
            <a:pPr>
              <a:defRPr sz="2000" b="1" i="0" u="none" strike="noStrike" kern="1200" baseline="0">
                <a:solidFill>
                  <a:schemeClr val="tx1"/>
                </a:solidFill>
                <a:latin typeface="+mn-lt"/>
                <a:ea typeface="+mn-ea"/>
                <a:cs typeface="+mn-cs"/>
              </a:defRPr>
            </a:pPr>
            <a:endParaRPr lang="fr-FR"/>
          </a:p>
        </c:txPr>
        <c:crossAx val="-1569775104"/>
        <c:crosses val="autoZero"/>
        <c:auto val="1"/>
        <c:lblAlgn val="ctr"/>
        <c:lblOffset val="1000"/>
        <c:noMultiLvlLbl val="0"/>
      </c:catAx>
      <c:valAx>
        <c:axId val="-1569775104"/>
        <c:scaling>
          <c:orientation val="minMax"/>
        </c:scaling>
        <c:delete val="1"/>
        <c:axPos val="l"/>
        <c:numFmt formatCode="0%" sourceLinked="0"/>
        <c:majorTickMark val="cross"/>
        <c:minorTickMark val="none"/>
        <c:tickLblPos val="nextTo"/>
        <c:crossAx val="-1569753888"/>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ysClr val="windowText" lastClr="000000"/>
          </a:solidFill>
        </a:defRPr>
      </a:pPr>
      <a:endParaRPr lang="fr-FR"/>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2400" b="1" i="0" u="none" strike="noStrike" kern="1200" spc="0" baseline="0">
                <a:solidFill>
                  <a:sysClr val="windowText" lastClr="000000"/>
                </a:solidFill>
                <a:latin typeface="+mn-lt"/>
                <a:ea typeface="+mn-ea"/>
                <a:cs typeface="+mn-cs"/>
              </a:defRPr>
            </a:pPr>
            <a:r>
              <a:rPr lang="fr-FR" sz="2400" baseline="0"/>
              <a:t>Policier, horreur, science-fiction et fantastique 2018-2024</a:t>
            </a:r>
          </a:p>
        </c:rich>
      </c:tx>
      <c:layout>
        <c:manualLayout>
          <c:xMode val="edge"/>
          <c:yMode val="edge"/>
          <c:x val="0.1664011563348875"/>
          <c:y val="3.1164113390789647E-2"/>
        </c:manualLayout>
      </c:layout>
      <c:overlay val="0"/>
      <c:spPr>
        <a:noFill/>
        <a:ln>
          <a:noFill/>
        </a:ln>
        <a:effectLst/>
      </c:spPr>
      <c:txPr>
        <a:bodyPr rot="0" spcFirstLastPara="1" vertOverflow="ellipsis" vert="horz" wrap="square" anchor="ctr" anchorCtr="1"/>
        <a:lstStyle/>
        <a:p>
          <a:pPr algn="ctr">
            <a:defRPr sz="2400" b="1" i="0" u="none" strike="noStrike" kern="1200" spc="0" baseline="0">
              <a:solidFill>
                <a:sysClr val="windowText" lastClr="000000"/>
              </a:solidFill>
              <a:latin typeface="+mn-lt"/>
              <a:ea typeface="+mn-ea"/>
              <a:cs typeface="+mn-cs"/>
            </a:defRPr>
          </a:pPr>
          <a:endParaRPr lang="fr-FR"/>
        </a:p>
      </c:txPr>
    </c:title>
    <c:autoTitleDeleted val="0"/>
    <c:plotArea>
      <c:layout>
        <c:manualLayout>
          <c:layoutTarget val="inner"/>
          <c:xMode val="edge"/>
          <c:yMode val="edge"/>
          <c:x val="5.2980788738176444E-2"/>
          <c:y val="0.18133656927991118"/>
          <c:w val="0.86884284229266506"/>
          <c:h val="0.64301853049931879"/>
        </c:manualLayout>
      </c:layout>
      <c:barChart>
        <c:barDir val="col"/>
        <c:grouping val="clustered"/>
        <c:varyColors val="0"/>
        <c:ser>
          <c:idx val="0"/>
          <c:order val="0"/>
          <c:tx>
            <c:strRef>
              <c:f>'Tableau 7ans'!$B$3</c:f>
              <c:strCache>
                <c:ptCount val="1"/>
                <c:pt idx="0">
                  <c:v>Ensemble des ventes</c:v>
                </c:pt>
              </c:strCache>
            </c:strRef>
          </c:tx>
          <c:spPr>
            <a:solidFill>
              <a:schemeClr val="tx2">
                <a:lumMod val="75000"/>
                <a:lumOff val="25000"/>
              </a:schemeClr>
            </a:solidFill>
            <a:ln>
              <a:noFill/>
            </a:ln>
            <a:effectLst/>
          </c:spPr>
          <c:invertIfNegative val="0"/>
          <c:dLbls>
            <c:dLbl>
              <c:idx val="0"/>
              <c:tx>
                <c:rich>
                  <a:bodyPr/>
                  <a:lstStyle/>
                  <a:p>
                    <a:r>
                      <a:rPr lang="en-US" dirty="0"/>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C1C-4B11-BBB9-99A7E62473A9}"/>
                </c:ext>
              </c:extLst>
            </c:dLbl>
            <c:dLbl>
              <c:idx val="1"/>
              <c:tx>
                <c:rich>
                  <a:bodyPr/>
                  <a:lstStyle/>
                  <a:p>
                    <a:r>
                      <a:rPr lang="en-US"/>
                      <a:t>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C1C-4B11-BBB9-99A7E62473A9}"/>
                </c:ext>
              </c:extLst>
            </c:dLbl>
            <c:dLbl>
              <c:idx val="2"/>
              <c:tx>
                <c:rich>
                  <a:bodyPr/>
                  <a:lstStyle/>
                  <a:p>
                    <a:r>
                      <a:rPr lang="en-US" dirty="0"/>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C1C-4B11-BBB9-99A7E62473A9}"/>
                </c:ext>
              </c:extLst>
            </c:dLbl>
            <c:dLbl>
              <c:idx val="3"/>
              <c:layout>
                <c:manualLayout>
                  <c:x val="-6.9921849944957187E-3"/>
                  <c:y val="-3.3109768528826701E-3"/>
                </c:manualLayout>
              </c:layout>
              <c:tx>
                <c:rich>
                  <a:bodyPr/>
                  <a:lstStyle/>
                  <a:p>
                    <a:r>
                      <a:rPr lang="en-US" dirty="0"/>
                      <a:t>+16%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C1C-4B11-BBB9-99A7E62473A9}"/>
                </c:ext>
              </c:extLst>
            </c:dLbl>
            <c:dLbl>
              <c:idx val="4"/>
              <c:tx>
                <c:rich>
                  <a:bodyPr/>
                  <a:lstStyle/>
                  <a:p>
                    <a:r>
                      <a:rPr lang="en-US"/>
                      <a:t>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C1C-4B11-BBB9-99A7E62473A9}"/>
                </c:ext>
              </c:extLst>
            </c:dLbl>
            <c:dLbl>
              <c:idx val="5"/>
              <c:tx>
                <c:rich>
                  <a:bodyPr/>
                  <a:lstStyle/>
                  <a:p>
                    <a:r>
                      <a:rPr lang="en-US" dirty="0"/>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C1C-4B11-BBB9-99A7E62473A9}"/>
                </c:ext>
              </c:extLst>
            </c:dLbl>
            <c:dLbl>
              <c:idx val="6"/>
              <c:tx>
                <c:rich>
                  <a:bodyPr/>
                  <a:lstStyle/>
                  <a:p>
                    <a:r>
                      <a:rPr lang="en-US" dirty="0"/>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6C1C-4B11-BBB9-99A7E62473A9}"/>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'Tableau 7ans'!$A$4:$A$10</c:f>
              <c:numCache>
                <c:formatCode>General</c:formatCode>
                <c:ptCount val="7"/>
                <c:pt idx="0">
                  <c:v>2018</c:v>
                </c:pt>
                <c:pt idx="1">
                  <c:v>2019</c:v>
                </c:pt>
                <c:pt idx="2">
                  <c:v>2020</c:v>
                </c:pt>
                <c:pt idx="3">
                  <c:v>2021</c:v>
                </c:pt>
                <c:pt idx="4">
                  <c:v>2022</c:v>
                </c:pt>
                <c:pt idx="5">
                  <c:v>2023</c:v>
                </c:pt>
                <c:pt idx="6">
                  <c:v>2024</c:v>
                </c:pt>
              </c:numCache>
            </c:numRef>
          </c:cat>
          <c:val>
            <c:numRef>
              <c:f>'Tableau 7ans'!$B$4:$B$10</c:f>
              <c:numCache>
                <c:formatCode>0.0%</c:formatCode>
                <c:ptCount val="7"/>
                <c:pt idx="0">
                  <c:v>5.2999999999999999E-2</c:v>
                </c:pt>
                <c:pt idx="1">
                  <c:v>4.0000000000000001E-3</c:v>
                </c:pt>
                <c:pt idx="2">
                  <c:v>2.5000000000000001E-2</c:v>
                </c:pt>
                <c:pt idx="3">
                  <c:v>0.16300000000000001</c:v>
                </c:pt>
                <c:pt idx="4">
                  <c:v>3.0000000000000001E-3</c:v>
                </c:pt>
                <c:pt idx="5">
                  <c:v>2.3E-2</c:v>
                </c:pt>
                <c:pt idx="6">
                  <c:v>6.9000000000000006E-2</c:v>
                </c:pt>
              </c:numCache>
            </c:numRef>
          </c:val>
          <c:extLst>
            <c:ext xmlns:c16="http://schemas.microsoft.com/office/drawing/2014/chart" uri="{C3380CC4-5D6E-409C-BE32-E72D297353CC}">
              <c16:uniqueId val="{00000007-6C1C-4B11-BBB9-99A7E62473A9}"/>
            </c:ext>
          </c:extLst>
        </c:ser>
        <c:ser>
          <c:idx val="1"/>
          <c:order val="1"/>
          <c:tx>
            <c:strRef>
              <c:f>'Tableau 7ans'!$J$3</c:f>
              <c:strCache>
                <c:ptCount val="1"/>
                <c:pt idx="0">
                  <c:v>Policier, thriller</c:v>
                </c:pt>
              </c:strCache>
            </c:strRef>
          </c:tx>
          <c:spPr>
            <a:solidFill>
              <a:schemeClr val="bg1">
                <a:lumMod val="85000"/>
              </a:schemeClr>
            </a:solidFill>
            <a:ln>
              <a:noFill/>
            </a:ln>
            <a:effectLst/>
          </c:spPr>
          <c:invertIfNegative val="0"/>
          <c:dLbls>
            <c:dLbl>
              <c:idx val="1"/>
              <c:tx>
                <c:rich>
                  <a:bodyPr/>
                  <a:lstStyle/>
                  <a:p>
                    <a:r>
                      <a:rPr lang="en-US"/>
                      <a:t>+</a:t>
                    </a:r>
                    <a:fld id="{24863B28-338F-479A-9423-4E8BA9DEB640}"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26F-47DB-9BFE-014B8F373B46}"/>
                </c:ext>
              </c:extLst>
            </c:dLbl>
            <c:dLbl>
              <c:idx val="2"/>
              <c:tx>
                <c:rich>
                  <a:bodyPr/>
                  <a:lstStyle/>
                  <a:p>
                    <a:r>
                      <a:rPr lang="en-US"/>
                      <a:t>+</a:t>
                    </a:r>
                    <a:fld id="{C3A4A5EA-A684-48EA-891F-378FF16110BA}"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26F-47DB-9BFE-014B8F373B46}"/>
                </c:ext>
              </c:extLst>
            </c:dLbl>
            <c:dLbl>
              <c:idx val="3"/>
              <c:layout>
                <c:manualLayout>
                  <c:x val="2.3307283314985732E-3"/>
                  <c:y val="-1.6554884264413046E-2"/>
                </c:manualLayout>
              </c:layout>
              <c:tx>
                <c:rich>
                  <a:bodyPr/>
                  <a:lstStyle/>
                  <a:p>
                    <a:r>
                      <a:rPr lang="en-US"/>
                      <a:t>+</a:t>
                    </a:r>
                    <a:fld id="{77B34ED1-5BE5-4538-9231-C2CCE10D3872}"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26F-47DB-9BFE-014B8F373B46}"/>
                </c:ext>
              </c:extLst>
            </c:dLbl>
            <c:dLbl>
              <c:idx val="6"/>
              <c:tx>
                <c:rich>
                  <a:bodyPr/>
                  <a:lstStyle/>
                  <a:p>
                    <a:r>
                      <a:rPr lang="en-US"/>
                      <a:t>+</a:t>
                    </a:r>
                    <a:fld id="{45FE18C1-EA1D-4EEF-BB19-A5D61EABEE5C}"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726F-47DB-9BFE-014B8F373B4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'Tableau 7ans'!$A$4:$A$10</c:f>
              <c:numCache>
                <c:formatCode>General</c:formatCode>
                <c:ptCount val="7"/>
                <c:pt idx="0">
                  <c:v>2018</c:v>
                </c:pt>
                <c:pt idx="1">
                  <c:v>2019</c:v>
                </c:pt>
                <c:pt idx="2">
                  <c:v>2020</c:v>
                </c:pt>
                <c:pt idx="3">
                  <c:v>2021</c:v>
                </c:pt>
                <c:pt idx="4">
                  <c:v>2022</c:v>
                </c:pt>
                <c:pt idx="5">
                  <c:v>2023</c:v>
                </c:pt>
                <c:pt idx="6">
                  <c:v>2024</c:v>
                </c:pt>
              </c:numCache>
            </c:numRef>
          </c:cat>
          <c:val>
            <c:numRef>
              <c:f>'Tableau 7ans'!$J$4:$J$10</c:f>
              <c:numCache>
                <c:formatCode>0.0%</c:formatCode>
                <c:ptCount val="7"/>
                <c:pt idx="0">
                  <c:v>-7.6999999999999999E-2</c:v>
                </c:pt>
                <c:pt idx="1">
                  <c:v>1.0999999999999999E-2</c:v>
                </c:pt>
                <c:pt idx="2">
                  <c:v>8.6999999999999994E-2</c:v>
                </c:pt>
                <c:pt idx="3">
                  <c:v>0.107</c:v>
                </c:pt>
                <c:pt idx="4">
                  <c:v>-3.5999999999999997E-2</c:v>
                </c:pt>
                <c:pt idx="5">
                  <c:v>1E-3</c:v>
                </c:pt>
                <c:pt idx="6">
                  <c:v>0.10199999999999999</c:v>
                </c:pt>
              </c:numCache>
            </c:numRef>
          </c:val>
          <c:extLst>
            <c:ext xmlns:c16="http://schemas.microsoft.com/office/drawing/2014/chart" uri="{C3380CC4-5D6E-409C-BE32-E72D297353CC}">
              <c16:uniqueId val="{00000008-6C1C-4B11-BBB9-99A7E62473A9}"/>
            </c:ext>
          </c:extLst>
        </c:ser>
        <c:ser>
          <c:idx val="2"/>
          <c:order val="2"/>
          <c:tx>
            <c:strRef>
              <c:f>'Tableau 7ans'!$I$3</c:f>
              <c:strCache>
                <c:ptCount val="1"/>
                <c:pt idx="0">
                  <c:v>Horreur</c:v>
                </c:pt>
              </c:strCache>
            </c:strRef>
          </c:tx>
          <c:spPr>
            <a:solidFill>
              <a:schemeClr val="dk1">
                <a:tint val="75000"/>
              </a:schemeClr>
            </a:solidFill>
            <a:ln>
              <a:noFill/>
            </a:ln>
            <a:effectLst/>
          </c:spPr>
          <c:invertIfNegative val="0"/>
          <c:dLbls>
            <c:dLbl>
              <c:idx val="0"/>
              <c:tx>
                <c:rich>
                  <a:bodyPr/>
                  <a:lstStyle/>
                  <a:p>
                    <a:r>
                      <a:rPr lang="en-US"/>
                      <a:t>+</a:t>
                    </a:r>
                    <a:fld id="{0754CFDD-721F-4C89-8004-C33C63F4720D}"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26F-47DB-9BFE-014B8F373B46}"/>
                </c:ext>
              </c:extLst>
            </c:dLbl>
            <c:dLbl>
              <c:idx val="1"/>
              <c:tx>
                <c:rich>
                  <a:bodyPr/>
                  <a:lstStyle/>
                  <a:p>
                    <a:r>
                      <a:rPr lang="en-US"/>
                      <a:t>+</a:t>
                    </a:r>
                    <a:fld id="{3FC4BEDF-47FA-40ED-BA59-EE4B475070D7}"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26F-47DB-9BFE-014B8F373B46}"/>
                </c:ext>
              </c:extLst>
            </c:dLbl>
            <c:dLbl>
              <c:idx val="2"/>
              <c:tx>
                <c:rich>
                  <a:bodyPr/>
                  <a:lstStyle/>
                  <a:p>
                    <a:r>
                      <a:rPr lang="en-US"/>
                      <a:t>+</a:t>
                    </a:r>
                    <a:fld id="{C7B5956A-7D55-4BB7-B3CA-BCE906D26ABB}"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26F-47DB-9BFE-014B8F373B46}"/>
                </c:ext>
              </c:extLst>
            </c:dLbl>
            <c:dLbl>
              <c:idx val="3"/>
              <c:tx>
                <c:rich>
                  <a:bodyPr/>
                  <a:lstStyle/>
                  <a:p>
                    <a:r>
                      <a:rPr lang="en-US"/>
                      <a:t>+</a:t>
                    </a:r>
                    <a:fld id="{0A9B8CFA-E204-4C61-B30C-54861DA24AAA}"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26F-47DB-9BFE-014B8F373B46}"/>
                </c:ext>
              </c:extLst>
            </c:dLbl>
            <c:dLbl>
              <c:idx val="4"/>
              <c:tx>
                <c:rich>
                  <a:bodyPr/>
                  <a:lstStyle/>
                  <a:p>
                    <a:r>
                      <a:rPr lang="en-US"/>
                      <a:t>+</a:t>
                    </a:r>
                    <a:fld id="{7E999050-EEDF-48EC-BB85-91663E49A178}"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26F-47DB-9BFE-014B8F373B46}"/>
                </c:ext>
              </c:extLst>
            </c:dLbl>
            <c:dLbl>
              <c:idx val="5"/>
              <c:layout>
                <c:manualLayout>
                  <c:x val="-3.3141305176666914E-3"/>
                  <c:y val="1.52818527705055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C1C-4B11-BBB9-99A7E62473A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'Tableau 7ans'!$I$4:$I$10</c:f>
              <c:numCache>
                <c:formatCode>0.0%</c:formatCode>
                <c:ptCount val="7"/>
                <c:pt idx="0">
                  <c:v>4.4999999999999998E-2</c:v>
                </c:pt>
                <c:pt idx="1">
                  <c:v>0.20599999999999999</c:v>
                </c:pt>
                <c:pt idx="2">
                  <c:v>0.29299999999999998</c:v>
                </c:pt>
                <c:pt idx="3">
                  <c:v>0.40899999999999997</c:v>
                </c:pt>
                <c:pt idx="4">
                  <c:v>0.17199999999999999</c:v>
                </c:pt>
                <c:pt idx="5">
                  <c:v>-0.19800000000000001</c:v>
                </c:pt>
                <c:pt idx="6">
                  <c:v>-0.114</c:v>
                </c:pt>
              </c:numCache>
            </c:numRef>
          </c:val>
          <c:extLst>
            <c:ext xmlns:c16="http://schemas.microsoft.com/office/drawing/2014/chart" uri="{C3380CC4-5D6E-409C-BE32-E72D297353CC}">
              <c16:uniqueId val="{0000000A-6C1C-4B11-BBB9-99A7E62473A9}"/>
            </c:ext>
          </c:extLst>
        </c:ser>
        <c:ser>
          <c:idx val="3"/>
          <c:order val="3"/>
          <c:tx>
            <c:strRef>
              <c:f>'Tableau 7ans'!$K$3</c:f>
              <c:strCache>
                <c:ptCount val="1"/>
                <c:pt idx="0">
                  <c:v>Science-fiction et fantastique</c:v>
                </c:pt>
              </c:strCache>
            </c:strRef>
          </c:tx>
          <c:spPr>
            <a:solidFill>
              <a:schemeClr val="dk1">
                <a:tint val="98500"/>
              </a:schemeClr>
            </a:solidFill>
            <a:ln>
              <a:noFill/>
            </a:ln>
            <a:effectLst/>
          </c:spPr>
          <c:invertIfNegative val="0"/>
          <c:dLbls>
            <c:dLbl>
              <c:idx val="1"/>
              <c:layout>
                <c:manualLayout>
                  <c:x val="3.4960924972478593E-3"/>
                  <c:y val="0"/>
                </c:manualLayout>
              </c:layout>
              <c:tx>
                <c:rich>
                  <a:bodyPr/>
                  <a:lstStyle/>
                  <a:p>
                    <a:r>
                      <a:rPr lang="en-US"/>
                      <a:t>+</a:t>
                    </a:r>
                    <a:fld id="{355654AF-FD0F-4978-BAF1-106F20AEC8B5}"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26F-47DB-9BFE-014B8F373B46}"/>
                </c:ext>
              </c:extLst>
            </c:dLbl>
            <c:dLbl>
              <c:idx val="3"/>
              <c:layout>
                <c:manualLayout>
                  <c:x val="6.9921849944957187E-3"/>
                  <c:y val="0"/>
                </c:manualLayout>
              </c:layout>
              <c:tx>
                <c:rich>
                  <a:bodyPr/>
                  <a:lstStyle/>
                  <a:p>
                    <a:r>
                      <a:rPr lang="en-US"/>
                      <a:t>+</a:t>
                    </a:r>
                    <a:fld id="{907838D1-31DC-4308-892F-023445544808}"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726F-47DB-9BFE-014B8F373B46}"/>
                </c:ext>
              </c:extLst>
            </c:dLbl>
            <c:dLbl>
              <c:idx val="4"/>
              <c:tx>
                <c:rich>
                  <a:bodyPr/>
                  <a:lstStyle/>
                  <a:p>
                    <a:r>
                      <a:rPr lang="en-US"/>
                      <a:t>+</a:t>
                    </a:r>
                    <a:fld id="{E0ADDB75-2F72-446B-9724-3ADA24B96CCB}"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726F-47DB-9BFE-014B8F373B46}"/>
                </c:ext>
              </c:extLst>
            </c:dLbl>
            <c:dLbl>
              <c:idx val="5"/>
              <c:tx>
                <c:rich>
                  <a:bodyPr/>
                  <a:lstStyle/>
                  <a:p>
                    <a:r>
                      <a:rPr lang="en-US"/>
                      <a:t>+</a:t>
                    </a:r>
                    <a:fld id="{EB4D71E2-9FAB-4B9F-9162-B3482D093ADC}"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726F-47DB-9BFE-014B8F373B46}"/>
                </c:ext>
              </c:extLst>
            </c:dLbl>
            <c:dLbl>
              <c:idx val="6"/>
              <c:tx>
                <c:rich>
                  <a:bodyPr/>
                  <a:lstStyle/>
                  <a:p>
                    <a:r>
                      <a:rPr lang="en-US"/>
                      <a:t>+</a:t>
                    </a:r>
                    <a:fld id="{4EA651D2-BD14-40A2-BAB2-95A2060B313D}" type="VALUE">
                      <a:rPr lang="en-US" smtClean="0"/>
                      <a:pPr/>
                      <a:t>[VALEUR]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726F-47DB-9BFE-014B8F373B4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'Tableau 7ans'!$K$4:$K$10</c:f>
              <c:numCache>
                <c:formatCode>0.0%</c:formatCode>
                <c:ptCount val="7"/>
                <c:pt idx="0">
                  <c:v>-6.5000000000000002E-2</c:v>
                </c:pt>
                <c:pt idx="1">
                  <c:v>0.13100000000000001</c:v>
                </c:pt>
                <c:pt idx="2">
                  <c:v>-8.3000000000000004E-2</c:v>
                </c:pt>
                <c:pt idx="3">
                  <c:v>9.6000000000000002E-2</c:v>
                </c:pt>
                <c:pt idx="4">
                  <c:v>1.0999999999999999E-2</c:v>
                </c:pt>
                <c:pt idx="5">
                  <c:v>0.13</c:v>
                </c:pt>
                <c:pt idx="6">
                  <c:v>0.21299999999999999</c:v>
                </c:pt>
              </c:numCache>
            </c:numRef>
          </c:val>
          <c:extLst>
            <c:ext xmlns:c16="http://schemas.microsoft.com/office/drawing/2014/chart" uri="{C3380CC4-5D6E-409C-BE32-E72D297353CC}">
              <c16:uniqueId val="{0000000B-6C1C-4B11-BBB9-99A7E62473A9}"/>
            </c:ext>
          </c:extLst>
        </c:ser>
        <c:dLbls>
          <c:showLegendKey val="0"/>
          <c:showVal val="0"/>
          <c:showCatName val="0"/>
          <c:showSerName val="0"/>
          <c:showPercent val="0"/>
          <c:showBubbleSize val="0"/>
        </c:dLbls>
        <c:gapWidth val="150"/>
        <c:axId val="-1569753888"/>
        <c:axId val="-1569775104"/>
      </c:barChart>
      <c:catAx>
        <c:axId val="-156975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0"/>
          <a:lstStyle/>
          <a:p>
            <a:pPr>
              <a:defRPr sz="2000" b="1" i="0" u="none" strike="noStrike" kern="1200" baseline="0">
                <a:solidFill>
                  <a:schemeClr val="tx1"/>
                </a:solidFill>
                <a:latin typeface="+mn-lt"/>
                <a:ea typeface="+mn-ea"/>
                <a:cs typeface="+mn-cs"/>
              </a:defRPr>
            </a:pPr>
            <a:endParaRPr lang="fr-FR"/>
          </a:p>
        </c:txPr>
        <c:crossAx val="-1569775104"/>
        <c:crosses val="autoZero"/>
        <c:auto val="1"/>
        <c:lblAlgn val="ctr"/>
        <c:lblOffset val="1000"/>
        <c:noMultiLvlLbl val="0"/>
      </c:catAx>
      <c:valAx>
        <c:axId val="-1569775104"/>
        <c:scaling>
          <c:orientation val="minMax"/>
        </c:scaling>
        <c:delete val="1"/>
        <c:axPos val="l"/>
        <c:numFmt formatCode="0%" sourceLinked="0"/>
        <c:majorTickMark val="cross"/>
        <c:minorTickMark val="none"/>
        <c:tickLblPos val="nextTo"/>
        <c:crossAx val="-1569753888"/>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ysClr val="windowText" lastClr="000000"/>
          </a:solidFill>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6">
  <a:schemeClr val="accent3"/>
</cs:colorStyle>
</file>

<file path=ppt/charts/colors11.xml><?xml version="1.0" encoding="utf-8"?>
<cs:colorStyle xmlns:cs="http://schemas.microsoft.com/office/drawing/2012/chartStyle" xmlns:a="http://schemas.openxmlformats.org/drawingml/2006/main" meth="withinLinear" id="15">
  <a:schemeClr val="accent2"/>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8">
  <a:schemeClr val="accent5"/>
</cs:colorStyle>
</file>

<file path=ppt/charts/colors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C8779F-2BCC-4262-B121-E4ACFE25D2DF}" type="datetimeFigureOut">
              <a:rPr lang="fr-CA" smtClean="0"/>
              <a:t>2025-04-25</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D1C05C-4FB1-4016-B12D-7E10593622B2}" type="slidenum">
              <a:rPr lang="fr-CA" smtClean="0"/>
              <a:t>‹N°›</a:t>
            </a:fld>
            <a:endParaRPr lang="fr-CA"/>
          </a:p>
        </p:txBody>
      </p:sp>
    </p:spTree>
    <p:extLst>
      <p:ext uri="{BB962C8B-B14F-4D97-AF65-F5344CB8AC3E}">
        <p14:creationId xmlns:p14="http://schemas.microsoft.com/office/powerpoint/2010/main" val="2373082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EAD1C05C-4FB1-4016-B12D-7E10593622B2}" type="slidenum">
              <a:rPr lang="fr-CA" smtClean="0"/>
              <a:t>1</a:t>
            </a:fld>
            <a:endParaRPr lang="fr-CA"/>
          </a:p>
        </p:txBody>
      </p:sp>
    </p:spTree>
    <p:extLst>
      <p:ext uri="{BB962C8B-B14F-4D97-AF65-F5344CB8AC3E}">
        <p14:creationId xmlns:p14="http://schemas.microsoft.com/office/powerpoint/2010/main" val="2184283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EAD1C05C-4FB1-4016-B12D-7E10593622B2}" type="slidenum">
              <a:rPr lang="fr-CA" smtClean="0"/>
              <a:t>2</a:t>
            </a:fld>
            <a:endParaRPr lang="fr-CA"/>
          </a:p>
        </p:txBody>
      </p:sp>
    </p:spTree>
    <p:extLst>
      <p:ext uri="{BB962C8B-B14F-4D97-AF65-F5344CB8AC3E}">
        <p14:creationId xmlns:p14="http://schemas.microsoft.com/office/powerpoint/2010/main" val="2599734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EAD1C05C-4FB1-4016-B12D-7E10593622B2}" type="slidenum">
              <a:rPr lang="fr-CA" smtClean="0"/>
              <a:t>5</a:t>
            </a:fld>
            <a:endParaRPr lang="fr-CA"/>
          </a:p>
        </p:txBody>
      </p:sp>
    </p:spTree>
    <p:extLst>
      <p:ext uri="{BB962C8B-B14F-4D97-AF65-F5344CB8AC3E}">
        <p14:creationId xmlns:p14="http://schemas.microsoft.com/office/powerpoint/2010/main" val="3565626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EAD1C05C-4FB1-4016-B12D-7E10593622B2}" type="slidenum">
              <a:rPr lang="fr-CA" smtClean="0"/>
              <a:t>10</a:t>
            </a:fld>
            <a:endParaRPr lang="fr-CA"/>
          </a:p>
        </p:txBody>
      </p:sp>
    </p:spTree>
    <p:extLst>
      <p:ext uri="{BB962C8B-B14F-4D97-AF65-F5344CB8AC3E}">
        <p14:creationId xmlns:p14="http://schemas.microsoft.com/office/powerpoint/2010/main" val="2809728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EAD1C05C-4FB1-4016-B12D-7E10593622B2}" type="slidenum">
              <a:rPr lang="fr-CA" smtClean="0"/>
              <a:t>19</a:t>
            </a:fld>
            <a:endParaRPr lang="fr-CA"/>
          </a:p>
        </p:txBody>
      </p:sp>
    </p:spTree>
    <p:extLst>
      <p:ext uri="{BB962C8B-B14F-4D97-AF65-F5344CB8AC3E}">
        <p14:creationId xmlns:p14="http://schemas.microsoft.com/office/powerpoint/2010/main" val="1448746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EAD1C05C-4FB1-4016-B12D-7E10593622B2}" type="slidenum">
              <a:rPr lang="fr-CA" smtClean="0"/>
              <a:t>28</a:t>
            </a:fld>
            <a:endParaRPr lang="fr-CA"/>
          </a:p>
        </p:txBody>
      </p:sp>
    </p:spTree>
    <p:extLst>
      <p:ext uri="{BB962C8B-B14F-4D97-AF65-F5344CB8AC3E}">
        <p14:creationId xmlns:p14="http://schemas.microsoft.com/office/powerpoint/2010/main" val="349166097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gif"/><Relationship Id="rId12" Type="http://schemas.openxmlformats.org/officeDocument/2006/relationships/image" Target="../media/image11.png"/><Relationship Id="rId17" Type="http://schemas.openxmlformats.org/officeDocument/2006/relationships/image" Target="../media/image16.jp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sv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8.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8.sv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8.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8.svg"/><Relationship Id="rId4"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2955BE89-D94A-6B5E-2DC7-48EA8775238D}"/>
              </a:ext>
            </a:extLst>
          </p:cNvPr>
          <p:cNvPicPr>
            <a:picLocks noChangeAspect="1"/>
          </p:cNvPicPr>
          <p:nvPr userDrawn="1"/>
        </p:nvPicPr>
        <p:blipFill>
          <a:blip r:embed="rId2"/>
          <a:srcRect l="7655" b="13307"/>
          <a:stretch/>
        </p:blipFill>
        <p:spPr>
          <a:xfrm>
            <a:off x="0" y="317500"/>
            <a:ext cx="6137043" cy="6540500"/>
          </a:xfrm>
          <a:prstGeom prst="rect">
            <a:avLst/>
          </a:prstGeom>
        </p:spPr>
      </p:pic>
      <p:pic>
        <p:nvPicPr>
          <p:cNvPr id="8" name="Graphique 7">
            <a:extLst>
              <a:ext uri="{FF2B5EF4-FFF2-40B4-BE49-F238E27FC236}">
                <a16:creationId xmlns:a16="http://schemas.microsoft.com/office/drawing/2014/main" id="{C6CB7EB0-A437-BA40-FE3E-F90EB01DF454}"/>
              </a:ext>
            </a:extLst>
          </p:cNvPr>
          <p:cNvPicPr>
            <a:picLocks noChangeAspect="1"/>
          </p:cNvPicPr>
          <p:nvPr userDrawn="1"/>
        </p:nvPicPr>
        <p:blipFill>
          <a:blip r:embed="rId3">
            <a:extLst>
              <a:ext uri="{96DAC541-7B7A-43D3-8B79-37D633B846F1}">
                <asvg:svgBlip xmlns:asvg="http://schemas.microsoft.com/office/drawing/2016/SVG/main" r:embed="rId4"/>
              </a:ext>
            </a:extLst>
          </a:blip>
          <a:srcRect t="34533" b="38267"/>
          <a:stretch/>
        </p:blipFill>
        <p:spPr>
          <a:xfrm>
            <a:off x="5156200" y="2280946"/>
            <a:ext cx="6333938" cy="1722831"/>
          </a:xfrm>
          <a:prstGeom prst="rect">
            <a:avLst/>
          </a:prstGeom>
        </p:spPr>
      </p:pic>
      <p:sp>
        <p:nvSpPr>
          <p:cNvPr id="9" name="ZoneTexte 8">
            <a:extLst>
              <a:ext uri="{FF2B5EF4-FFF2-40B4-BE49-F238E27FC236}">
                <a16:creationId xmlns:a16="http://schemas.microsoft.com/office/drawing/2014/main" id="{B2BA9FF6-EDC1-60F7-E87C-4C8695E7F3CA}"/>
              </a:ext>
            </a:extLst>
          </p:cNvPr>
          <p:cNvSpPr txBox="1"/>
          <p:nvPr userDrawn="1"/>
        </p:nvSpPr>
        <p:spPr>
          <a:xfrm>
            <a:off x="6921500" y="3819112"/>
            <a:ext cx="1568058" cy="369332"/>
          </a:xfrm>
          <a:prstGeom prst="rect">
            <a:avLst/>
          </a:prstGeom>
          <a:noFill/>
        </p:spPr>
        <p:txBody>
          <a:bodyPr wrap="none" rtlCol="0">
            <a:spAutoFit/>
          </a:bodyPr>
          <a:lstStyle/>
          <a:p>
            <a:r>
              <a:rPr lang="fr-FR" b="1" dirty="0"/>
              <a:t>17</a:t>
            </a:r>
            <a:r>
              <a:rPr lang="fr-FR" b="1" baseline="30000" dirty="0"/>
              <a:t>ème</a:t>
            </a:r>
            <a:r>
              <a:rPr lang="fr-FR" b="1" dirty="0"/>
              <a:t> édition</a:t>
            </a:r>
          </a:p>
        </p:txBody>
      </p:sp>
      <p:pic>
        <p:nvPicPr>
          <p:cNvPr id="10" name="Graphique 9">
            <a:extLst>
              <a:ext uri="{FF2B5EF4-FFF2-40B4-BE49-F238E27FC236}">
                <a16:creationId xmlns:a16="http://schemas.microsoft.com/office/drawing/2014/main" id="{64337B1C-0A41-32BA-8D9B-5C1FF4BE58E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550400" y="102676"/>
            <a:ext cx="2311052" cy="1884992"/>
          </a:xfrm>
          <a:prstGeom prst="rect">
            <a:avLst/>
          </a:prstGeom>
        </p:spPr>
      </p:pic>
      <p:sp>
        <p:nvSpPr>
          <p:cNvPr id="11" name="ZoneTexte 10">
            <a:extLst>
              <a:ext uri="{FF2B5EF4-FFF2-40B4-BE49-F238E27FC236}">
                <a16:creationId xmlns:a16="http://schemas.microsoft.com/office/drawing/2014/main" id="{4EBD2E7F-DA58-9FFD-2830-99E9E17B1757}"/>
              </a:ext>
            </a:extLst>
          </p:cNvPr>
          <p:cNvSpPr txBox="1"/>
          <p:nvPr userDrawn="1"/>
        </p:nvSpPr>
        <p:spPr>
          <a:xfrm>
            <a:off x="10359801" y="347416"/>
            <a:ext cx="1284326" cy="276999"/>
          </a:xfrm>
          <a:prstGeom prst="rect">
            <a:avLst/>
          </a:prstGeom>
          <a:noFill/>
        </p:spPr>
        <p:txBody>
          <a:bodyPr wrap="none" rtlCol="0">
            <a:spAutoFit/>
          </a:bodyPr>
          <a:lstStyle/>
          <a:p>
            <a:r>
              <a:rPr lang="fr-FR" sz="1200" b="1" dirty="0"/>
              <a:t>Présentées par</a:t>
            </a:r>
          </a:p>
        </p:txBody>
      </p:sp>
      <p:sp>
        <p:nvSpPr>
          <p:cNvPr id="2" name="Rectangle 1">
            <a:extLst>
              <a:ext uri="{FF2B5EF4-FFF2-40B4-BE49-F238E27FC236}">
                <a16:creationId xmlns:a16="http://schemas.microsoft.com/office/drawing/2014/main" id="{BFC506C4-C144-A474-ACC1-314F3665B80C}"/>
              </a:ext>
            </a:extLst>
          </p:cNvPr>
          <p:cNvSpPr/>
          <p:nvPr userDrawn="1"/>
        </p:nvSpPr>
        <p:spPr>
          <a:xfrm>
            <a:off x="41043" y="5847907"/>
            <a:ext cx="12192000" cy="10100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8" name="Picture 4" descr="MESSAGERIES ADP INC.">
            <a:extLst>
              <a:ext uri="{FF2B5EF4-FFF2-40B4-BE49-F238E27FC236}">
                <a16:creationId xmlns:a16="http://schemas.microsoft.com/office/drawing/2014/main" id="{17BDF597-BEB4-3063-F665-4AA8402C60E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44653" y="6256751"/>
            <a:ext cx="623471" cy="3232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AF83BFA-CCBB-F0FC-77BE-97FB63176CE5}"/>
              </a:ext>
            </a:extLst>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l="27054" b="30033"/>
          <a:stretch/>
        </p:blipFill>
        <p:spPr bwMode="auto">
          <a:xfrm>
            <a:off x="1154332" y="6163518"/>
            <a:ext cx="923212" cy="5097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ccueil">
            <a:extLst>
              <a:ext uri="{FF2B5EF4-FFF2-40B4-BE49-F238E27FC236}">
                <a16:creationId xmlns:a16="http://schemas.microsoft.com/office/drawing/2014/main" id="{93D74604-F906-251E-5FD2-78630388673A}"/>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b="79798"/>
          <a:stretch/>
        </p:blipFill>
        <p:spPr bwMode="auto">
          <a:xfrm>
            <a:off x="2363752" y="6293271"/>
            <a:ext cx="1257045" cy="25024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iffusion Dimedia inc. | Annuaire LH">
            <a:extLst>
              <a:ext uri="{FF2B5EF4-FFF2-40B4-BE49-F238E27FC236}">
                <a16:creationId xmlns:a16="http://schemas.microsoft.com/office/drawing/2014/main" id="{2BE7CD34-E128-C74B-5B18-E4D82F743029}"/>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907005" y="6220289"/>
            <a:ext cx="623472" cy="39620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ctualités - Distribution HMH">
            <a:extLst>
              <a:ext uri="{FF2B5EF4-FFF2-40B4-BE49-F238E27FC236}">
                <a16:creationId xmlns:a16="http://schemas.microsoft.com/office/drawing/2014/main" id="{84331A36-FABA-AFC1-2CB5-1E51642DE88E}"/>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816685" y="6256792"/>
            <a:ext cx="789746" cy="3231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nterforum Canada | Diffusion de livres">
            <a:extLst>
              <a:ext uri="{FF2B5EF4-FFF2-40B4-BE49-F238E27FC236}">
                <a16:creationId xmlns:a16="http://schemas.microsoft.com/office/drawing/2014/main" id="{52BACAA5-4E58-4718-017E-1468A353BDDC}"/>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5892639" y="6254323"/>
            <a:ext cx="1162943" cy="32813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Leuchtturm | Sketch-Stuff">
            <a:extLst>
              <a:ext uri="{FF2B5EF4-FFF2-40B4-BE49-F238E27FC236}">
                <a16:creationId xmlns:a16="http://schemas.microsoft.com/office/drawing/2014/main" id="{CD97871A-5E3B-1970-881F-49EB02D6CF68}"/>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23845" r="22950"/>
          <a:stretch/>
        </p:blipFill>
        <p:spPr bwMode="auto">
          <a:xfrm>
            <a:off x="9591746" y="4923265"/>
            <a:ext cx="2269706" cy="85319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Emplois | Marquis Imprimeur | Profil de l'entreprise | jobillico.com">
            <a:extLst>
              <a:ext uri="{FF2B5EF4-FFF2-40B4-BE49-F238E27FC236}">
                <a16:creationId xmlns:a16="http://schemas.microsoft.com/office/drawing/2014/main" id="{545E17A9-E865-DBEB-A537-143DEF839798}"/>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813781" y="6199953"/>
            <a:ext cx="566321" cy="43687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arrières chez Renaud-Bray">
            <a:extLst>
              <a:ext uri="{FF2B5EF4-FFF2-40B4-BE49-F238E27FC236}">
                <a16:creationId xmlns:a16="http://schemas.microsoft.com/office/drawing/2014/main" id="{5CC1F94D-7D73-C5F1-1C14-ACFD31921565}"/>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666310" y="6283978"/>
            <a:ext cx="723149" cy="26882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Bande dessinée - Prix des libraires">
            <a:extLst>
              <a:ext uri="{FF2B5EF4-FFF2-40B4-BE49-F238E27FC236}">
                <a16:creationId xmlns:a16="http://schemas.microsoft.com/office/drawing/2014/main" id="{9743B38B-3C80-D997-4438-A357CD9ABFA2}"/>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75670" y="6050231"/>
            <a:ext cx="1185782" cy="73632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455921DD-B77F-2C6A-A996-29FE2E9BDE61}"/>
              </a:ext>
            </a:extLst>
          </p:cNvPr>
          <p:cNvSpPr txBox="1"/>
          <p:nvPr userDrawn="1"/>
        </p:nvSpPr>
        <p:spPr>
          <a:xfrm>
            <a:off x="9625367" y="4860346"/>
            <a:ext cx="1563248" cy="246221"/>
          </a:xfrm>
          <a:prstGeom prst="rect">
            <a:avLst/>
          </a:prstGeom>
          <a:noFill/>
        </p:spPr>
        <p:txBody>
          <a:bodyPr wrap="none" rtlCol="0">
            <a:spAutoFit/>
          </a:bodyPr>
          <a:lstStyle/>
          <a:p>
            <a:pPr algn="l"/>
            <a:r>
              <a:rPr lang="fr-FR" sz="1000" b="0" dirty="0">
                <a:solidFill>
                  <a:schemeClr val="tx2"/>
                </a:solidFill>
              </a:rPr>
              <a:t>Commanditaire principal</a:t>
            </a:r>
          </a:p>
        </p:txBody>
      </p:sp>
      <p:cxnSp>
        <p:nvCxnSpPr>
          <p:cNvPr id="5" name="Connecteur droit 4">
            <a:extLst>
              <a:ext uri="{FF2B5EF4-FFF2-40B4-BE49-F238E27FC236}">
                <a16:creationId xmlns:a16="http://schemas.microsoft.com/office/drawing/2014/main" id="{8B9E0612-41B5-C2EE-0F94-97F889E260D2}"/>
              </a:ext>
            </a:extLst>
          </p:cNvPr>
          <p:cNvCxnSpPr/>
          <p:nvPr userDrawn="1"/>
        </p:nvCxnSpPr>
        <p:spPr>
          <a:xfrm>
            <a:off x="9690060" y="5776654"/>
            <a:ext cx="2566733"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Image 5">
            <a:extLst>
              <a:ext uri="{FF2B5EF4-FFF2-40B4-BE49-F238E27FC236}">
                <a16:creationId xmlns:a16="http://schemas.microsoft.com/office/drawing/2014/main" id="{E70EEC80-743B-A7F0-9B80-653BE948FFA1}"/>
              </a:ext>
            </a:extLst>
          </p:cNvPr>
          <p:cNvPicPr>
            <a:picLocks noChangeAspect="1"/>
          </p:cNvPicPr>
          <p:nvPr userDrawn="1"/>
        </p:nvPicPr>
        <p:blipFill>
          <a:blip r:embed="rId17"/>
          <a:stretch>
            <a:fillRect/>
          </a:stretch>
        </p:blipFill>
        <p:spPr>
          <a:xfrm>
            <a:off x="7577820" y="6199953"/>
            <a:ext cx="634844" cy="496835"/>
          </a:xfrm>
          <a:prstGeom prst="rect">
            <a:avLst/>
          </a:prstGeom>
        </p:spPr>
      </p:pic>
    </p:spTree>
    <p:extLst>
      <p:ext uri="{BB962C8B-B14F-4D97-AF65-F5344CB8AC3E}">
        <p14:creationId xmlns:p14="http://schemas.microsoft.com/office/powerpoint/2010/main" val="821819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BDA7B40-32CD-334F-C4F3-615A8606A70D}"/>
              </a:ext>
            </a:extLst>
          </p:cNvPr>
          <p:cNvSpPr/>
          <p:nvPr userDrawn="1"/>
        </p:nvSpPr>
        <p:spPr>
          <a:xfrm>
            <a:off x="4814888" y="0"/>
            <a:ext cx="7377112"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00" dirty="0">
              <a:solidFill>
                <a:sysClr val="windowText" lastClr="000000"/>
              </a:solidFill>
            </a:endParaRPr>
          </a:p>
        </p:txBody>
      </p:sp>
      <p:sp>
        <p:nvSpPr>
          <p:cNvPr id="8" name="Titre 1">
            <a:extLst>
              <a:ext uri="{FF2B5EF4-FFF2-40B4-BE49-F238E27FC236}">
                <a16:creationId xmlns:a16="http://schemas.microsoft.com/office/drawing/2014/main" id="{DE9DF19C-1D8B-F504-1FB8-15ACF4BBE592}"/>
              </a:ext>
            </a:extLst>
          </p:cNvPr>
          <p:cNvSpPr>
            <a:spLocks noGrp="1"/>
          </p:cNvSpPr>
          <p:nvPr>
            <p:ph type="title" hasCustomPrompt="1"/>
          </p:nvPr>
        </p:nvSpPr>
        <p:spPr>
          <a:xfrm>
            <a:off x="332182" y="2512677"/>
            <a:ext cx="4201459" cy="1325563"/>
          </a:xfrm>
        </p:spPr>
        <p:txBody>
          <a:bodyPr anchor="b">
            <a:noAutofit/>
          </a:bodyPr>
          <a:lstStyle>
            <a:lvl1pPr>
              <a:defRPr sz="4200"/>
            </a:lvl1pPr>
          </a:lstStyle>
          <a:p>
            <a:r>
              <a:rPr lang="fr-CA" dirty="0"/>
              <a:t>NOM DE L’ATELIER</a:t>
            </a:r>
            <a:endParaRPr lang="fr-FR" dirty="0"/>
          </a:p>
        </p:txBody>
      </p:sp>
      <p:pic>
        <p:nvPicPr>
          <p:cNvPr id="9" name="Graphique 8">
            <a:extLst>
              <a:ext uri="{FF2B5EF4-FFF2-40B4-BE49-F238E27FC236}">
                <a16:creationId xmlns:a16="http://schemas.microsoft.com/office/drawing/2014/main" id="{62098B6A-E0BB-ECC0-F299-93097B70886C}"/>
              </a:ext>
            </a:extLst>
          </p:cNvPr>
          <p:cNvPicPr>
            <a:picLocks noChangeAspect="1"/>
          </p:cNvPicPr>
          <p:nvPr userDrawn="1"/>
        </p:nvPicPr>
        <p:blipFill>
          <a:blip r:embed="rId2">
            <a:extLst>
              <a:ext uri="{96DAC541-7B7A-43D3-8B79-37D633B846F1}">
                <asvg:svgBlip xmlns:asvg="http://schemas.microsoft.com/office/drawing/2016/SVG/main" r:embed="rId3"/>
              </a:ext>
            </a:extLst>
          </a:blip>
          <a:srcRect t="34533" b="38267"/>
          <a:stretch/>
        </p:blipFill>
        <p:spPr>
          <a:xfrm>
            <a:off x="330200" y="146996"/>
            <a:ext cx="2600138" cy="707237"/>
          </a:xfrm>
          <a:prstGeom prst="rect">
            <a:avLst/>
          </a:prstGeom>
        </p:spPr>
      </p:pic>
      <p:sp>
        <p:nvSpPr>
          <p:cNvPr id="10" name="ZoneTexte 9">
            <a:extLst>
              <a:ext uri="{FF2B5EF4-FFF2-40B4-BE49-F238E27FC236}">
                <a16:creationId xmlns:a16="http://schemas.microsoft.com/office/drawing/2014/main" id="{919751C4-73FF-F596-2141-9B78BAEEDC57}"/>
              </a:ext>
            </a:extLst>
          </p:cNvPr>
          <p:cNvSpPr txBox="1"/>
          <p:nvPr userDrawn="1"/>
        </p:nvSpPr>
        <p:spPr>
          <a:xfrm>
            <a:off x="530001" y="6132079"/>
            <a:ext cx="739305" cy="184666"/>
          </a:xfrm>
          <a:prstGeom prst="rect">
            <a:avLst/>
          </a:prstGeom>
          <a:noFill/>
        </p:spPr>
        <p:txBody>
          <a:bodyPr wrap="none" rtlCol="0">
            <a:spAutoFit/>
          </a:bodyPr>
          <a:lstStyle/>
          <a:p>
            <a:r>
              <a:rPr lang="fr-FR" sz="600" b="1" dirty="0"/>
              <a:t>Présentées par</a:t>
            </a:r>
          </a:p>
        </p:txBody>
      </p:sp>
      <p:pic>
        <p:nvPicPr>
          <p:cNvPr id="11" name="Graphique 10">
            <a:extLst>
              <a:ext uri="{FF2B5EF4-FFF2-40B4-BE49-F238E27FC236}">
                <a16:creationId xmlns:a16="http://schemas.microsoft.com/office/drawing/2014/main" id="{2EA6176B-2F92-5750-21DA-B9F2BC3C66D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7000" y="6040608"/>
            <a:ext cx="1303458" cy="817392"/>
          </a:xfrm>
          <a:prstGeom prst="rect">
            <a:avLst/>
          </a:prstGeom>
        </p:spPr>
      </p:pic>
      <p:sp>
        <p:nvSpPr>
          <p:cNvPr id="12" name="ZoneTexte 11">
            <a:extLst>
              <a:ext uri="{FF2B5EF4-FFF2-40B4-BE49-F238E27FC236}">
                <a16:creationId xmlns:a16="http://schemas.microsoft.com/office/drawing/2014/main" id="{948ADDFB-A0C6-B85A-6490-329F0EF18BD2}"/>
              </a:ext>
            </a:extLst>
          </p:cNvPr>
          <p:cNvSpPr txBox="1"/>
          <p:nvPr userDrawn="1"/>
        </p:nvSpPr>
        <p:spPr>
          <a:xfrm>
            <a:off x="9815511" y="6393824"/>
            <a:ext cx="2064543" cy="246221"/>
          </a:xfrm>
          <a:prstGeom prst="rect">
            <a:avLst/>
          </a:prstGeom>
          <a:noFill/>
        </p:spPr>
        <p:txBody>
          <a:bodyPr wrap="square">
            <a:spAutoFit/>
          </a:bodyPr>
          <a:lstStyle/>
          <a:p>
            <a:pPr algn="r"/>
            <a:fld id="{EBDD53D1-1B29-1144-AF14-CCD9D54234A6}" type="slidenum">
              <a:rPr lang="fr-FR" sz="1000" b="1" smtClean="0"/>
              <a:t>‹N°›</a:t>
            </a:fld>
            <a:endParaRPr lang="fr-FR" sz="1000" dirty="0"/>
          </a:p>
        </p:txBody>
      </p:sp>
      <p:sp>
        <p:nvSpPr>
          <p:cNvPr id="14" name="Espace réservé du texte 2">
            <a:extLst>
              <a:ext uri="{FF2B5EF4-FFF2-40B4-BE49-F238E27FC236}">
                <a16:creationId xmlns:a16="http://schemas.microsoft.com/office/drawing/2014/main" id="{FD991729-E336-A2F1-5D78-5D710F84D1D3}"/>
              </a:ext>
            </a:extLst>
          </p:cNvPr>
          <p:cNvSpPr>
            <a:spLocks noGrp="1"/>
          </p:cNvSpPr>
          <p:nvPr>
            <p:ph type="body" idx="1" hasCustomPrompt="1"/>
          </p:nvPr>
        </p:nvSpPr>
        <p:spPr>
          <a:xfrm>
            <a:off x="330200" y="3953292"/>
            <a:ext cx="4201459" cy="328392"/>
          </a:xfrm>
        </p:spPr>
        <p:txBody>
          <a:bodyPr anchor="t">
            <a:noAutofit/>
          </a:bodyPr>
          <a:lstStyle>
            <a:lvl1pPr marL="0" indent="0">
              <a:buNone/>
              <a:defRPr sz="20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Nom de l’animatrice</a:t>
            </a:r>
          </a:p>
        </p:txBody>
      </p:sp>
      <p:sp>
        <p:nvSpPr>
          <p:cNvPr id="15" name="Espace réservé du contenu 3">
            <a:extLst>
              <a:ext uri="{FF2B5EF4-FFF2-40B4-BE49-F238E27FC236}">
                <a16:creationId xmlns:a16="http://schemas.microsoft.com/office/drawing/2014/main" id="{E29C351B-C749-ADEE-4180-A81D1456CD81}"/>
              </a:ext>
            </a:extLst>
          </p:cNvPr>
          <p:cNvSpPr>
            <a:spLocks noGrp="1"/>
          </p:cNvSpPr>
          <p:nvPr>
            <p:ph sz="half" idx="2" hasCustomPrompt="1"/>
          </p:nvPr>
        </p:nvSpPr>
        <p:spPr>
          <a:xfrm>
            <a:off x="330200" y="4396737"/>
            <a:ext cx="4201459" cy="437404"/>
          </a:xfrm>
        </p:spPr>
        <p:txBody>
          <a:bodyPr>
            <a:noAutofit/>
          </a:bodyPr>
          <a:lstStyle>
            <a:lvl1pPr marL="0" indent="0">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fr-CA" dirty="0"/>
              <a:t>Titre de l’animatrice</a:t>
            </a:r>
            <a:endParaRPr lang="fr-FR" dirty="0"/>
          </a:p>
        </p:txBody>
      </p:sp>
      <p:sp>
        <p:nvSpPr>
          <p:cNvPr id="16" name="Espace réservé du texte 2">
            <a:extLst>
              <a:ext uri="{FF2B5EF4-FFF2-40B4-BE49-F238E27FC236}">
                <a16:creationId xmlns:a16="http://schemas.microsoft.com/office/drawing/2014/main" id="{462AE838-2239-8ABE-661A-BA80E1961426}"/>
              </a:ext>
            </a:extLst>
          </p:cNvPr>
          <p:cNvSpPr>
            <a:spLocks noGrp="1"/>
          </p:cNvSpPr>
          <p:nvPr>
            <p:ph type="body" idx="10" hasCustomPrompt="1"/>
          </p:nvPr>
        </p:nvSpPr>
        <p:spPr>
          <a:xfrm>
            <a:off x="6248915" y="2356756"/>
            <a:ext cx="5094453" cy="2627829"/>
          </a:xfrm>
        </p:spPr>
        <p:txBody>
          <a:bodyPr anchor="t">
            <a:noAutofit/>
          </a:bodyPr>
          <a:lstStyle>
            <a:lvl1pPr marL="0" indent="0">
              <a:spcAft>
                <a:spcPts val="600"/>
              </a:spcAft>
              <a:buClr>
                <a:schemeClr val="accent2"/>
              </a:buClr>
              <a:buSzPct val="80000"/>
              <a:buFont typeface="Système normal"/>
              <a:buNone/>
              <a:defRPr sz="40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Écrivez votre question ici</a:t>
            </a:r>
          </a:p>
        </p:txBody>
      </p:sp>
      <p:pic>
        <p:nvPicPr>
          <p:cNvPr id="17" name="Image 16">
            <a:extLst>
              <a:ext uri="{FF2B5EF4-FFF2-40B4-BE49-F238E27FC236}">
                <a16:creationId xmlns:a16="http://schemas.microsoft.com/office/drawing/2014/main" id="{B89661FB-7169-918C-5A36-9BE973B454D4}"/>
              </a:ext>
            </a:extLst>
          </p:cNvPr>
          <p:cNvPicPr>
            <a:picLocks noChangeAspect="1"/>
          </p:cNvPicPr>
          <p:nvPr userDrawn="1"/>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rcRect l="7655" b="13307"/>
          <a:stretch/>
        </p:blipFill>
        <p:spPr>
          <a:xfrm rot="16200000">
            <a:off x="6179734" y="-3156407"/>
            <a:ext cx="4951049" cy="5276538"/>
          </a:xfrm>
          <a:prstGeom prst="rect">
            <a:avLst/>
          </a:prstGeom>
        </p:spPr>
      </p:pic>
    </p:spTree>
    <p:extLst>
      <p:ext uri="{BB962C8B-B14F-4D97-AF65-F5344CB8AC3E}">
        <p14:creationId xmlns:p14="http://schemas.microsoft.com/office/powerpoint/2010/main" val="194225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u avec légen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BDA7B40-32CD-334F-C4F3-615A8606A70D}"/>
              </a:ext>
            </a:extLst>
          </p:cNvPr>
          <p:cNvSpPr/>
          <p:nvPr userDrawn="1"/>
        </p:nvSpPr>
        <p:spPr>
          <a:xfrm>
            <a:off x="4814888" y="0"/>
            <a:ext cx="7377112"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00" dirty="0">
              <a:solidFill>
                <a:sysClr val="windowText" lastClr="000000"/>
              </a:solidFill>
            </a:endParaRPr>
          </a:p>
        </p:txBody>
      </p:sp>
      <p:sp>
        <p:nvSpPr>
          <p:cNvPr id="8" name="Titre 1">
            <a:extLst>
              <a:ext uri="{FF2B5EF4-FFF2-40B4-BE49-F238E27FC236}">
                <a16:creationId xmlns:a16="http://schemas.microsoft.com/office/drawing/2014/main" id="{DE9DF19C-1D8B-F504-1FB8-15ACF4BBE592}"/>
              </a:ext>
            </a:extLst>
          </p:cNvPr>
          <p:cNvSpPr>
            <a:spLocks noGrp="1"/>
          </p:cNvSpPr>
          <p:nvPr>
            <p:ph type="title" hasCustomPrompt="1"/>
          </p:nvPr>
        </p:nvSpPr>
        <p:spPr>
          <a:xfrm>
            <a:off x="332182" y="2512677"/>
            <a:ext cx="4201459" cy="1325563"/>
          </a:xfrm>
        </p:spPr>
        <p:txBody>
          <a:bodyPr anchor="b">
            <a:noAutofit/>
          </a:bodyPr>
          <a:lstStyle>
            <a:lvl1pPr>
              <a:defRPr sz="4200"/>
            </a:lvl1pPr>
          </a:lstStyle>
          <a:p>
            <a:r>
              <a:rPr lang="fr-CA" dirty="0"/>
              <a:t>NOM DE L’ATELIER</a:t>
            </a:r>
            <a:endParaRPr lang="fr-FR" dirty="0"/>
          </a:p>
        </p:txBody>
      </p:sp>
      <p:pic>
        <p:nvPicPr>
          <p:cNvPr id="9" name="Graphique 8">
            <a:extLst>
              <a:ext uri="{FF2B5EF4-FFF2-40B4-BE49-F238E27FC236}">
                <a16:creationId xmlns:a16="http://schemas.microsoft.com/office/drawing/2014/main" id="{62098B6A-E0BB-ECC0-F299-93097B70886C}"/>
              </a:ext>
            </a:extLst>
          </p:cNvPr>
          <p:cNvPicPr>
            <a:picLocks noChangeAspect="1"/>
          </p:cNvPicPr>
          <p:nvPr userDrawn="1"/>
        </p:nvPicPr>
        <p:blipFill>
          <a:blip r:embed="rId2">
            <a:extLst>
              <a:ext uri="{96DAC541-7B7A-43D3-8B79-37D633B846F1}">
                <asvg:svgBlip xmlns:asvg="http://schemas.microsoft.com/office/drawing/2016/SVG/main" r:embed="rId3"/>
              </a:ext>
            </a:extLst>
          </a:blip>
          <a:srcRect t="34533" b="38267"/>
          <a:stretch/>
        </p:blipFill>
        <p:spPr>
          <a:xfrm>
            <a:off x="330200" y="146996"/>
            <a:ext cx="2600138" cy="707237"/>
          </a:xfrm>
          <a:prstGeom prst="rect">
            <a:avLst/>
          </a:prstGeom>
        </p:spPr>
      </p:pic>
      <p:sp>
        <p:nvSpPr>
          <p:cNvPr id="10" name="ZoneTexte 9">
            <a:extLst>
              <a:ext uri="{FF2B5EF4-FFF2-40B4-BE49-F238E27FC236}">
                <a16:creationId xmlns:a16="http://schemas.microsoft.com/office/drawing/2014/main" id="{919751C4-73FF-F596-2141-9B78BAEEDC57}"/>
              </a:ext>
            </a:extLst>
          </p:cNvPr>
          <p:cNvSpPr txBox="1"/>
          <p:nvPr userDrawn="1"/>
        </p:nvSpPr>
        <p:spPr>
          <a:xfrm>
            <a:off x="530001" y="6132079"/>
            <a:ext cx="739305" cy="184666"/>
          </a:xfrm>
          <a:prstGeom prst="rect">
            <a:avLst/>
          </a:prstGeom>
          <a:noFill/>
        </p:spPr>
        <p:txBody>
          <a:bodyPr wrap="none" rtlCol="0">
            <a:spAutoFit/>
          </a:bodyPr>
          <a:lstStyle/>
          <a:p>
            <a:r>
              <a:rPr lang="fr-FR" sz="600" b="1" dirty="0"/>
              <a:t>Présentées par</a:t>
            </a:r>
          </a:p>
        </p:txBody>
      </p:sp>
      <p:pic>
        <p:nvPicPr>
          <p:cNvPr id="11" name="Graphique 10">
            <a:extLst>
              <a:ext uri="{FF2B5EF4-FFF2-40B4-BE49-F238E27FC236}">
                <a16:creationId xmlns:a16="http://schemas.microsoft.com/office/drawing/2014/main" id="{2EA6176B-2F92-5750-21DA-B9F2BC3C66D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7000" y="6040608"/>
            <a:ext cx="1303458" cy="817392"/>
          </a:xfrm>
          <a:prstGeom prst="rect">
            <a:avLst/>
          </a:prstGeom>
        </p:spPr>
      </p:pic>
      <p:sp>
        <p:nvSpPr>
          <p:cNvPr id="12" name="ZoneTexte 11">
            <a:extLst>
              <a:ext uri="{FF2B5EF4-FFF2-40B4-BE49-F238E27FC236}">
                <a16:creationId xmlns:a16="http://schemas.microsoft.com/office/drawing/2014/main" id="{948ADDFB-A0C6-B85A-6490-329F0EF18BD2}"/>
              </a:ext>
            </a:extLst>
          </p:cNvPr>
          <p:cNvSpPr txBox="1"/>
          <p:nvPr userDrawn="1"/>
        </p:nvSpPr>
        <p:spPr>
          <a:xfrm>
            <a:off x="9815511" y="6393824"/>
            <a:ext cx="2064543" cy="246221"/>
          </a:xfrm>
          <a:prstGeom prst="rect">
            <a:avLst/>
          </a:prstGeom>
          <a:noFill/>
        </p:spPr>
        <p:txBody>
          <a:bodyPr wrap="square">
            <a:spAutoFit/>
          </a:bodyPr>
          <a:lstStyle/>
          <a:p>
            <a:pPr algn="r"/>
            <a:fld id="{EBDD53D1-1B29-1144-AF14-CCD9D54234A6}" type="slidenum">
              <a:rPr lang="fr-FR" sz="1000" b="1" smtClean="0"/>
              <a:t>‹N°›</a:t>
            </a:fld>
            <a:endParaRPr lang="fr-FR" sz="1000" dirty="0"/>
          </a:p>
        </p:txBody>
      </p:sp>
      <p:sp>
        <p:nvSpPr>
          <p:cNvPr id="14" name="Espace réservé du texte 2">
            <a:extLst>
              <a:ext uri="{FF2B5EF4-FFF2-40B4-BE49-F238E27FC236}">
                <a16:creationId xmlns:a16="http://schemas.microsoft.com/office/drawing/2014/main" id="{FD991729-E336-A2F1-5D78-5D710F84D1D3}"/>
              </a:ext>
            </a:extLst>
          </p:cNvPr>
          <p:cNvSpPr>
            <a:spLocks noGrp="1"/>
          </p:cNvSpPr>
          <p:nvPr>
            <p:ph type="body" idx="1" hasCustomPrompt="1"/>
          </p:nvPr>
        </p:nvSpPr>
        <p:spPr>
          <a:xfrm>
            <a:off x="330200" y="3953292"/>
            <a:ext cx="4201459" cy="328392"/>
          </a:xfrm>
        </p:spPr>
        <p:txBody>
          <a:bodyPr anchor="t">
            <a:noAutofit/>
          </a:bodyPr>
          <a:lstStyle>
            <a:lvl1pPr marL="0" indent="0">
              <a:buNone/>
              <a:defRPr sz="20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Nom de l’animatrice</a:t>
            </a:r>
          </a:p>
        </p:txBody>
      </p:sp>
      <p:sp>
        <p:nvSpPr>
          <p:cNvPr id="15" name="Espace réservé du contenu 3">
            <a:extLst>
              <a:ext uri="{FF2B5EF4-FFF2-40B4-BE49-F238E27FC236}">
                <a16:creationId xmlns:a16="http://schemas.microsoft.com/office/drawing/2014/main" id="{E29C351B-C749-ADEE-4180-A81D1456CD81}"/>
              </a:ext>
            </a:extLst>
          </p:cNvPr>
          <p:cNvSpPr>
            <a:spLocks noGrp="1"/>
          </p:cNvSpPr>
          <p:nvPr>
            <p:ph sz="half" idx="2" hasCustomPrompt="1"/>
          </p:nvPr>
        </p:nvSpPr>
        <p:spPr>
          <a:xfrm>
            <a:off x="330200" y="4396737"/>
            <a:ext cx="4201459" cy="437404"/>
          </a:xfrm>
        </p:spPr>
        <p:txBody>
          <a:bodyPr>
            <a:noAutofit/>
          </a:bodyPr>
          <a:lstStyle>
            <a:lvl1pPr marL="0" indent="0">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fr-CA" dirty="0"/>
              <a:t>Titre de l’animatrice</a:t>
            </a:r>
            <a:endParaRPr lang="fr-FR" dirty="0"/>
          </a:p>
        </p:txBody>
      </p:sp>
      <p:sp>
        <p:nvSpPr>
          <p:cNvPr id="16" name="Espace réservé du texte 2">
            <a:extLst>
              <a:ext uri="{FF2B5EF4-FFF2-40B4-BE49-F238E27FC236}">
                <a16:creationId xmlns:a16="http://schemas.microsoft.com/office/drawing/2014/main" id="{462AE838-2239-8ABE-661A-BA80E1961426}"/>
              </a:ext>
            </a:extLst>
          </p:cNvPr>
          <p:cNvSpPr>
            <a:spLocks noGrp="1"/>
          </p:cNvSpPr>
          <p:nvPr>
            <p:ph type="body" idx="10" hasCustomPrompt="1"/>
          </p:nvPr>
        </p:nvSpPr>
        <p:spPr>
          <a:xfrm>
            <a:off x="6248915" y="2356756"/>
            <a:ext cx="5094453" cy="2627829"/>
          </a:xfrm>
        </p:spPr>
        <p:txBody>
          <a:bodyPr anchor="t">
            <a:noAutofit/>
          </a:bodyPr>
          <a:lstStyle>
            <a:lvl1pPr marL="0" indent="0">
              <a:spcAft>
                <a:spcPts val="600"/>
              </a:spcAft>
              <a:buClr>
                <a:schemeClr val="accent2"/>
              </a:buClr>
              <a:buSzPct val="80000"/>
              <a:buFont typeface="Système normal"/>
              <a:buNone/>
              <a:defRPr sz="4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Écrivez votre question ici</a:t>
            </a:r>
          </a:p>
        </p:txBody>
      </p:sp>
      <p:pic>
        <p:nvPicPr>
          <p:cNvPr id="17" name="Image 16">
            <a:extLst>
              <a:ext uri="{FF2B5EF4-FFF2-40B4-BE49-F238E27FC236}">
                <a16:creationId xmlns:a16="http://schemas.microsoft.com/office/drawing/2014/main" id="{B89661FB-7169-918C-5A36-9BE973B454D4}"/>
              </a:ext>
            </a:extLst>
          </p:cNvPr>
          <p:cNvPicPr>
            <a:picLocks noChangeAspect="1"/>
          </p:cNvPicPr>
          <p:nvPr userDrawn="1"/>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rcRect l="7655" b="13307"/>
          <a:stretch/>
        </p:blipFill>
        <p:spPr>
          <a:xfrm rot="16200000">
            <a:off x="6179734" y="-3156407"/>
            <a:ext cx="4951049" cy="5276538"/>
          </a:xfrm>
          <a:prstGeom prst="rect">
            <a:avLst/>
          </a:prstGeom>
        </p:spPr>
      </p:pic>
    </p:spTree>
    <p:extLst>
      <p:ext uri="{BB962C8B-B14F-4D97-AF65-F5344CB8AC3E}">
        <p14:creationId xmlns:p14="http://schemas.microsoft.com/office/powerpoint/2010/main" val="2776099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u avec légen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BDA7B40-32CD-334F-C4F3-615A8606A70D}"/>
              </a:ext>
            </a:extLst>
          </p:cNvPr>
          <p:cNvSpPr/>
          <p:nvPr userDrawn="1"/>
        </p:nvSpPr>
        <p:spPr>
          <a:xfrm>
            <a:off x="4814888" y="0"/>
            <a:ext cx="7377112"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00" dirty="0">
              <a:solidFill>
                <a:sysClr val="windowText" lastClr="000000"/>
              </a:solidFill>
            </a:endParaRPr>
          </a:p>
        </p:txBody>
      </p:sp>
      <p:sp>
        <p:nvSpPr>
          <p:cNvPr id="8" name="Titre 1">
            <a:extLst>
              <a:ext uri="{FF2B5EF4-FFF2-40B4-BE49-F238E27FC236}">
                <a16:creationId xmlns:a16="http://schemas.microsoft.com/office/drawing/2014/main" id="{DE9DF19C-1D8B-F504-1FB8-15ACF4BBE592}"/>
              </a:ext>
            </a:extLst>
          </p:cNvPr>
          <p:cNvSpPr>
            <a:spLocks noGrp="1"/>
          </p:cNvSpPr>
          <p:nvPr>
            <p:ph type="title" hasCustomPrompt="1"/>
          </p:nvPr>
        </p:nvSpPr>
        <p:spPr>
          <a:xfrm>
            <a:off x="332182" y="2512677"/>
            <a:ext cx="4201459" cy="1325563"/>
          </a:xfrm>
        </p:spPr>
        <p:txBody>
          <a:bodyPr anchor="b">
            <a:noAutofit/>
          </a:bodyPr>
          <a:lstStyle>
            <a:lvl1pPr>
              <a:defRPr sz="4200"/>
            </a:lvl1pPr>
          </a:lstStyle>
          <a:p>
            <a:r>
              <a:rPr lang="fr-CA" dirty="0"/>
              <a:t>NOM DE L’ATELIER</a:t>
            </a:r>
            <a:endParaRPr lang="fr-FR" dirty="0"/>
          </a:p>
        </p:txBody>
      </p:sp>
      <p:pic>
        <p:nvPicPr>
          <p:cNvPr id="9" name="Graphique 8">
            <a:extLst>
              <a:ext uri="{FF2B5EF4-FFF2-40B4-BE49-F238E27FC236}">
                <a16:creationId xmlns:a16="http://schemas.microsoft.com/office/drawing/2014/main" id="{62098B6A-E0BB-ECC0-F299-93097B70886C}"/>
              </a:ext>
            </a:extLst>
          </p:cNvPr>
          <p:cNvPicPr>
            <a:picLocks noChangeAspect="1"/>
          </p:cNvPicPr>
          <p:nvPr userDrawn="1"/>
        </p:nvPicPr>
        <p:blipFill>
          <a:blip r:embed="rId2">
            <a:extLst>
              <a:ext uri="{96DAC541-7B7A-43D3-8B79-37D633B846F1}">
                <asvg:svgBlip xmlns:asvg="http://schemas.microsoft.com/office/drawing/2016/SVG/main" r:embed="rId3"/>
              </a:ext>
            </a:extLst>
          </a:blip>
          <a:srcRect t="34533" b="38267"/>
          <a:stretch/>
        </p:blipFill>
        <p:spPr>
          <a:xfrm>
            <a:off x="330200" y="146996"/>
            <a:ext cx="2600138" cy="707237"/>
          </a:xfrm>
          <a:prstGeom prst="rect">
            <a:avLst/>
          </a:prstGeom>
        </p:spPr>
      </p:pic>
      <p:sp>
        <p:nvSpPr>
          <p:cNvPr id="10" name="ZoneTexte 9">
            <a:extLst>
              <a:ext uri="{FF2B5EF4-FFF2-40B4-BE49-F238E27FC236}">
                <a16:creationId xmlns:a16="http://schemas.microsoft.com/office/drawing/2014/main" id="{919751C4-73FF-F596-2141-9B78BAEEDC57}"/>
              </a:ext>
            </a:extLst>
          </p:cNvPr>
          <p:cNvSpPr txBox="1"/>
          <p:nvPr userDrawn="1"/>
        </p:nvSpPr>
        <p:spPr>
          <a:xfrm>
            <a:off x="530001" y="6132079"/>
            <a:ext cx="739305" cy="184666"/>
          </a:xfrm>
          <a:prstGeom prst="rect">
            <a:avLst/>
          </a:prstGeom>
          <a:noFill/>
        </p:spPr>
        <p:txBody>
          <a:bodyPr wrap="none" rtlCol="0">
            <a:spAutoFit/>
          </a:bodyPr>
          <a:lstStyle/>
          <a:p>
            <a:r>
              <a:rPr lang="fr-FR" sz="600" b="1" dirty="0"/>
              <a:t>Présentées par</a:t>
            </a:r>
          </a:p>
        </p:txBody>
      </p:sp>
      <p:pic>
        <p:nvPicPr>
          <p:cNvPr id="11" name="Graphique 10">
            <a:extLst>
              <a:ext uri="{FF2B5EF4-FFF2-40B4-BE49-F238E27FC236}">
                <a16:creationId xmlns:a16="http://schemas.microsoft.com/office/drawing/2014/main" id="{2EA6176B-2F92-5750-21DA-B9F2BC3C66D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7000" y="6040608"/>
            <a:ext cx="1303458" cy="817392"/>
          </a:xfrm>
          <a:prstGeom prst="rect">
            <a:avLst/>
          </a:prstGeom>
        </p:spPr>
      </p:pic>
      <p:sp>
        <p:nvSpPr>
          <p:cNvPr id="12" name="ZoneTexte 11">
            <a:extLst>
              <a:ext uri="{FF2B5EF4-FFF2-40B4-BE49-F238E27FC236}">
                <a16:creationId xmlns:a16="http://schemas.microsoft.com/office/drawing/2014/main" id="{948ADDFB-A0C6-B85A-6490-329F0EF18BD2}"/>
              </a:ext>
            </a:extLst>
          </p:cNvPr>
          <p:cNvSpPr txBox="1"/>
          <p:nvPr userDrawn="1"/>
        </p:nvSpPr>
        <p:spPr>
          <a:xfrm>
            <a:off x="9815511" y="6393824"/>
            <a:ext cx="2064543" cy="246221"/>
          </a:xfrm>
          <a:prstGeom prst="rect">
            <a:avLst/>
          </a:prstGeom>
          <a:noFill/>
        </p:spPr>
        <p:txBody>
          <a:bodyPr wrap="square">
            <a:spAutoFit/>
          </a:bodyPr>
          <a:lstStyle/>
          <a:p>
            <a:pPr algn="r"/>
            <a:fld id="{EBDD53D1-1B29-1144-AF14-CCD9D54234A6}" type="slidenum">
              <a:rPr lang="fr-FR" sz="1000" b="1" smtClean="0"/>
              <a:t>‹N°›</a:t>
            </a:fld>
            <a:endParaRPr lang="fr-FR" sz="1000" dirty="0"/>
          </a:p>
        </p:txBody>
      </p:sp>
      <p:sp>
        <p:nvSpPr>
          <p:cNvPr id="14" name="Espace réservé du texte 2">
            <a:extLst>
              <a:ext uri="{FF2B5EF4-FFF2-40B4-BE49-F238E27FC236}">
                <a16:creationId xmlns:a16="http://schemas.microsoft.com/office/drawing/2014/main" id="{FD991729-E336-A2F1-5D78-5D710F84D1D3}"/>
              </a:ext>
            </a:extLst>
          </p:cNvPr>
          <p:cNvSpPr>
            <a:spLocks noGrp="1"/>
          </p:cNvSpPr>
          <p:nvPr>
            <p:ph type="body" idx="1" hasCustomPrompt="1"/>
          </p:nvPr>
        </p:nvSpPr>
        <p:spPr>
          <a:xfrm>
            <a:off x="330200" y="3953292"/>
            <a:ext cx="4201459" cy="328392"/>
          </a:xfrm>
        </p:spPr>
        <p:txBody>
          <a:bodyPr anchor="t">
            <a:noAutofit/>
          </a:bodyPr>
          <a:lstStyle>
            <a:lvl1pPr marL="0" indent="0">
              <a:buNone/>
              <a:defRPr sz="20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Nom de l’animatrice</a:t>
            </a:r>
          </a:p>
        </p:txBody>
      </p:sp>
      <p:sp>
        <p:nvSpPr>
          <p:cNvPr id="15" name="Espace réservé du contenu 3">
            <a:extLst>
              <a:ext uri="{FF2B5EF4-FFF2-40B4-BE49-F238E27FC236}">
                <a16:creationId xmlns:a16="http://schemas.microsoft.com/office/drawing/2014/main" id="{E29C351B-C749-ADEE-4180-A81D1456CD81}"/>
              </a:ext>
            </a:extLst>
          </p:cNvPr>
          <p:cNvSpPr>
            <a:spLocks noGrp="1"/>
          </p:cNvSpPr>
          <p:nvPr>
            <p:ph sz="half" idx="2" hasCustomPrompt="1"/>
          </p:nvPr>
        </p:nvSpPr>
        <p:spPr>
          <a:xfrm>
            <a:off x="330200" y="4396737"/>
            <a:ext cx="4201459" cy="437404"/>
          </a:xfrm>
        </p:spPr>
        <p:txBody>
          <a:bodyPr>
            <a:noAutofit/>
          </a:bodyPr>
          <a:lstStyle>
            <a:lvl1pPr marL="0" indent="0">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fr-CA" dirty="0"/>
              <a:t>Titre de l’animatrice</a:t>
            </a:r>
            <a:endParaRPr lang="fr-FR" dirty="0"/>
          </a:p>
        </p:txBody>
      </p:sp>
      <p:sp>
        <p:nvSpPr>
          <p:cNvPr id="16" name="Espace réservé du texte 2">
            <a:extLst>
              <a:ext uri="{FF2B5EF4-FFF2-40B4-BE49-F238E27FC236}">
                <a16:creationId xmlns:a16="http://schemas.microsoft.com/office/drawing/2014/main" id="{462AE838-2239-8ABE-661A-BA80E1961426}"/>
              </a:ext>
            </a:extLst>
          </p:cNvPr>
          <p:cNvSpPr>
            <a:spLocks noGrp="1"/>
          </p:cNvSpPr>
          <p:nvPr>
            <p:ph type="body" idx="10" hasCustomPrompt="1"/>
          </p:nvPr>
        </p:nvSpPr>
        <p:spPr>
          <a:xfrm>
            <a:off x="6248915" y="2356756"/>
            <a:ext cx="5094453" cy="2627829"/>
          </a:xfrm>
        </p:spPr>
        <p:txBody>
          <a:bodyPr anchor="t">
            <a:noAutofit/>
          </a:bodyPr>
          <a:lstStyle>
            <a:lvl1pPr marL="0" indent="0">
              <a:spcAft>
                <a:spcPts val="600"/>
              </a:spcAft>
              <a:buClr>
                <a:schemeClr val="accent2"/>
              </a:buClr>
              <a:buSzPct val="80000"/>
              <a:buFont typeface="Système normal"/>
              <a:buNone/>
              <a:defRPr sz="4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Écrivez votre question ici</a:t>
            </a:r>
          </a:p>
        </p:txBody>
      </p:sp>
      <p:pic>
        <p:nvPicPr>
          <p:cNvPr id="17" name="Image 16">
            <a:extLst>
              <a:ext uri="{FF2B5EF4-FFF2-40B4-BE49-F238E27FC236}">
                <a16:creationId xmlns:a16="http://schemas.microsoft.com/office/drawing/2014/main" id="{B89661FB-7169-918C-5A36-9BE973B454D4}"/>
              </a:ext>
            </a:extLst>
          </p:cNvPr>
          <p:cNvPicPr>
            <a:picLocks noChangeAspect="1"/>
          </p:cNvPicPr>
          <p:nvPr userDrawn="1"/>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rcRect l="7655" b="13307"/>
          <a:stretch/>
        </p:blipFill>
        <p:spPr>
          <a:xfrm rot="16200000">
            <a:off x="6179734" y="-3156407"/>
            <a:ext cx="4951049" cy="5276538"/>
          </a:xfrm>
          <a:prstGeom prst="rect">
            <a:avLst/>
          </a:prstGeom>
        </p:spPr>
      </p:pic>
    </p:spTree>
    <p:extLst>
      <p:ext uri="{BB962C8B-B14F-4D97-AF65-F5344CB8AC3E}">
        <p14:creationId xmlns:p14="http://schemas.microsoft.com/office/powerpoint/2010/main" val="1807442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ntenu avec légen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BDA7B40-32CD-334F-C4F3-615A8606A70D}"/>
              </a:ext>
            </a:extLst>
          </p:cNvPr>
          <p:cNvSpPr/>
          <p:nvPr userDrawn="1"/>
        </p:nvSpPr>
        <p:spPr>
          <a:xfrm>
            <a:off x="4814888" y="0"/>
            <a:ext cx="7377112"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00" dirty="0">
              <a:solidFill>
                <a:sysClr val="windowText" lastClr="000000"/>
              </a:solidFill>
            </a:endParaRPr>
          </a:p>
        </p:txBody>
      </p:sp>
      <p:sp>
        <p:nvSpPr>
          <p:cNvPr id="8" name="Titre 1">
            <a:extLst>
              <a:ext uri="{FF2B5EF4-FFF2-40B4-BE49-F238E27FC236}">
                <a16:creationId xmlns:a16="http://schemas.microsoft.com/office/drawing/2014/main" id="{DE9DF19C-1D8B-F504-1FB8-15ACF4BBE592}"/>
              </a:ext>
            </a:extLst>
          </p:cNvPr>
          <p:cNvSpPr>
            <a:spLocks noGrp="1"/>
          </p:cNvSpPr>
          <p:nvPr>
            <p:ph type="title" hasCustomPrompt="1"/>
          </p:nvPr>
        </p:nvSpPr>
        <p:spPr>
          <a:xfrm>
            <a:off x="332182" y="2512677"/>
            <a:ext cx="4201459" cy="1325563"/>
          </a:xfrm>
        </p:spPr>
        <p:txBody>
          <a:bodyPr anchor="b">
            <a:noAutofit/>
          </a:bodyPr>
          <a:lstStyle>
            <a:lvl1pPr>
              <a:defRPr sz="4200"/>
            </a:lvl1pPr>
          </a:lstStyle>
          <a:p>
            <a:r>
              <a:rPr lang="fr-CA" dirty="0"/>
              <a:t>NOM DE L’ATELIER</a:t>
            </a:r>
            <a:endParaRPr lang="fr-FR" dirty="0"/>
          </a:p>
        </p:txBody>
      </p:sp>
      <p:pic>
        <p:nvPicPr>
          <p:cNvPr id="9" name="Graphique 8">
            <a:extLst>
              <a:ext uri="{FF2B5EF4-FFF2-40B4-BE49-F238E27FC236}">
                <a16:creationId xmlns:a16="http://schemas.microsoft.com/office/drawing/2014/main" id="{62098B6A-E0BB-ECC0-F299-93097B70886C}"/>
              </a:ext>
            </a:extLst>
          </p:cNvPr>
          <p:cNvPicPr>
            <a:picLocks noChangeAspect="1"/>
          </p:cNvPicPr>
          <p:nvPr userDrawn="1"/>
        </p:nvPicPr>
        <p:blipFill>
          <a:blip r:embed="rId2">
            <a:extLst>
              <a:ext uri="{96DAC541-7B7A-43D3-8B79-37D633B846F1}">
                <asvg:svgBlip xmlns:asvg="http://schemas.microsoft.com/office/drawing/2016/SVG/main" r:embed="rId3"/>
              </a:ext>
            </a:extLst>
          </a:blip>
          <a:srcRect t="34533" b="38267"/>
          <a:stretch/>
        </p:blipFill>
        <p:spPr>
          <a:xfrm>
            <a:off x="330200" y="146996"/>
            <a:ext cx="2600138" cy="707237"/>
          </a:xfrm>
          <a:prstGeom prst="rect">
            <a:avLst/>
          </a:prstGeom>
        </p:spPr>
      </p:pic>
      <p:sp>
        <p:nvSpPr>
          <p:cNvPr id="10" name="ZoneTexte 9">
            <a:extLst>
              <a:ext uri="{FF2B5EF4-FFF2-40B4-BE49-F238E27FC236}">
                <a16:creationId xmlns:a16="http://schemas.microsoft.com/office/drawing/2014/main" id="{919751C4-73FF-F596-2141-9B78BAEEDC57}"/>
              </a:ext>
            </a:extLst>
          </p:cNvPr>
          <p:cNvSpPr txBox="1"/>
          <p:nvPr userDrawn="1"/>
        </p:nvSpPr>
        <p:spPr>
          <a:xfrm>
            <a:off x="530001" y="6132079"/>
            <a:ext cx="739305" cy="184666"/>
          </a:xfrm>
          <a:prstGeom prst="rect">
            <a:avLst/>
          </a:prstGeom>
          <a:noFill/>
        </p:spPr>
        <p:txBody>
          <a:bodyPr wrap="none" rtlCol="0">
            <a:spAutoFit/>
          </a:bodyPr>
          <a:lstStyle/>
          <a:p>
            <a:r>
              <a:rPr lang="fr-FR" sz="600" b="1" dirty="0"/>
              <a:t>Présentées par</a:t>
            </a:r>
          </a:p>
        </p:txBody>
      </p:sp>
      <p:pic>
        <p:nvPicPr>
          <p:cNvPr id="11" name="Graphique 10">
            <a:extLst>
              <a:ext uri="{FF2B5EF4-FFF2-40B4-BE49-F238E27FC236}">
                <a16:creationId xmlns:a16="http://schemas.microsoft.com/office/drawing/2014/main" id="{2EA6176B-2F92-5750-21DA-B9F2BC3C66D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7000" y="6040608"/>
            <a:ext cx="1303458" cy="817392"/>
          </a:xfrm>
          <a:prstGeom prst="rect">
            <a:avLst/>
          </a:prstGeom>
        </p:spPr>
      </p:pic>
      <p:sp>
        <p:nvSpPr>
          <p:cNvPr id="12" name="ZoneTexte 11">
            <a:extLst>
              <a:ext uri="{FF2B5EF4-FFF2-40B4-BE49-F238E27FC236}">
                <a16:creationId xmlns:a16="http://schemas.microsoft.com/office/drawing/2014/main" id="{948ADDFB-A0C6-B85A-6490-329F0EF18BD2}"/>
              </a:ext>
            </a:extLst>
          </p:cNvPr>
          <p:cNvSpPr txBox="1"/>
          <p:nvPr userDrawn="1"/>
        </p:nvSpPr>
        <p:spPr>
          <a:xfrm>
            <a:off x="9815511" y="6393824"/>
            <a:ext cx="2064543" cy="246221"/>
          </a:xfrm>
          <a:prstGeom prst="rect">
            <a:avLst/>
          </a:prstGeom>
          <a:noFill/>
        </p:spPr>
        <p:txBody>
          <a:bodyPr wrap="square">
            <a:spAutoFit/>
          </a:bodyPr>
          <a:lstStyle/>
          <a:p>
            <a:pPr algn="r"/>
            <a:fld id="{EBDD53D1-1B29-1144-AF14-CCD9D54234A6}" type="slidenum">
              <a:rPr lang="fr-FR" sz="1000" b="1" smtClean="0"/>
              <a:t>‹N°›</a:t>
            </a:fld>
            <a:endParaRPr lang="fr-FR" sz="1000" dirty="0"/>
          </a:p>
        </p:txBody>
      </p:sp>
      <p:sp>
        <p:nvSpPr>
          <p:cNvPr id="14" name="Espace réservé du texte 2">
            <a:extLst>
              <a:ext uri="{FF2B5EF4-FFF2-40B4-BE49-F238E27FC236}">
                <a16:creationId xmlns:a16="http://schemas.microsoft.com/office/drawing/2014/main" id="{FD991729-E336-A2F1-5D78-5D710F84D1D3}"/>
              </a:ext>
            </a:extLst>
          </p:cNvPr>
          <p:cNvSpPr>
            <a:spLocks noGrp="1"/>
          </p:cNvSpPr>
          <p:nvPr>
            <p:ph type="body" idx="1" hasCustomPrompt="1"/>
          </p:nvPr>
        </p:nvSpPr>
        <p:spPr>
          <a:xfrm>
            <a:off x="330200" y="3953292"/>
            <a:ext cx="4201459" cy="328392"/>
          </a:xfrm>
        </p:spPr>
        <p:txBody>
          <a:bodyPr anchor="t">
            <a:noAutofit/>
          </a:bodyPr>
          <a:lstStyle>
            <a:lvl1pPr marL="0" indent="0">
              <a:buNone/>
              <a:defRPr sz="20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Nom de l’animatrice</a:t>
            </a:r>
          </a:p>
        </p:txBody>
      </p:sp>
      <p:sp>
        <p:nvSpPr>
          <p:cNvPr id="15" name="Espace réservé du contenu 3">
            <a:extLst>
              <a:ext uri="{FF2B5EF4-FFF2-40B4-BE49-F238E27FC236}">
                <a16:creationId xmlns:a16="http://schemas.microsoft.com/office/drawing/2014/main" id="{E29C351B-C749-ADEE-4180-A81D1456CD81}"/>
              </a:ext>
            </a:extLst>
          </p:cNvPr>
          <p:cNvSpPr>
            <a:spLocks noGrp="1"/>
          </p:cNvSpPr>
          <p:nvPr>
            <p:ph sz="half" idx="2" hasCustomPrompt="1"/>
          </p:nvPr>
        </p:nvSpPr>
        <p:spPr>
          <a:xfrm>
            <a:off x="330200" y="4396737"/>
            <a:ext cx="4201459" cy="437404"/>
          </a:xfrm>
        </p:spPr>
        <p:txBody>
          <a:bodyPr>
            <a:noAutofit/>
          </a:bodyPr>
          <a:lstStyle>
            <a:lvl1pPr marL="0" indent="0">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fr-CA" dirty="0"/>
              <a:t>Titre de l’animatrice</a:t>
            </a:r>
            <a:endParaRPr lang="fr-FR" dirty="0"/>
          </a:p>
        </p:txBody>
      </p:sp>
      <p:sp>
        <p:nvSpPr>
          <p:cNvPr id="16" name="Espace réservé du texte 2">
            <a:extLst>
              <a:ext uri="{FF2B5EF4-FFF2-40B4-BE49-F238E27FC236}">
                <a16:creationId xmlns:a16="http://schemas.microsoft.com/office/drawing/2014/main" id="{462AE838-2239-8ABE-661A-BA80E1961426}"/>
              </a:ext>
            </a:extLst>
          </p:cNvPr>
          <p:cNvSpPr>
            <a:spLocks noGrp="1"/>
          </p:cNvSpPr>
          <p:nvPr>
            <p:ph type="body" idx="10" hasCustomPrompt="1"/>
          </p:nvPr>
        </p:nvSpPr>
        <p:spPr>
          <a:xfrm>
            <a:off x="6248915" y="2356756"/>
            <a:ext cx="5094453" cy="2627829"/>
          </a:xfrm>
        </p:spPr>
        <p:txBody>
          <a:bodyPr anchor="t">
            <a:noAutofit/>
          </a:bodyPr>
          <a:lstStyle>
            <a:lvl1pPr marL="0" indent="0">
              <a:spcAft>
                <a:spcPts val="600"/>
              </a:spcAft>
              <a:buClr>
                <a:schemeClr val="accent2"/>
              </a:buClr>
              <a:buSzPct val="80000"/>
              <a:buFont typeface="Système normal"/>
              <a:buNone/>
              <a:defRPr sz="4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Écrivez votre question ici</a:t>
            </a:r>
          </a:p>
        </p:txBody>
      </p:sp>
      <p:pic>
        <p:nvPicPr>
          <p:cNvPr id="17" name="Image 16">
            <a:extLst>
              <a:ext uri="{FF2B5EF4-FFF2-40B4-BE49-F238E27FC236}">
                <a16:creationId xmlns:a16="http://schemas.microsoft.com/office/drawing/2014/main" id="{B89661FB-7169-918C-5A36-9BE973B454D4}"/>
              </a:ext>
            </a:extLst>
          </p:cNvPr>
          <p:cNvPicPr>
            <a:picLocks noChangeAspect="1"/>
          </p:cNvPicPr>
          <p:nvPr userDrawn="1"/>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rcRect l="7655" b="13307"/>
          <a:stretch/>
        </p:blipFill>
        <p:spPr>
          <a:xfrm rot="16200000">
            <a:off x="6179734" y="-3156407"/>
            <a:ext cx="4951049" cy="5276538"/>
          </a:xfrm>
          <a:prstGeom prst="rect">
            <a:avLst/>
          </a:prstGeom>
        </p:spPr>
      </p:pic>
    </p:spTree>
    <p:extLst>
      <p:ext uri="{BB962C8B-B14F-4D97-AF65-F5344CB8AC3E}">
        <p14:creationId xmlns:p14="http://schemas.microsoft.com/office/powerpoint/2010/main" val="4127810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u avec légen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BDA7B40-32CD-334F-C4F3-615A8606A70D}"/>
              </a:ext>
            </a:extLst>
          </p:cNvPr>
          <p:cNvSpPr/>
          <p:nvPr userDrawn="1"/>
        </p:nvSpPr>
        <p:spPr>
          <a:xfrm>
            <a:off x="4814888" y="0"/>
            <a:ext cx="7377112"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00" dirty="0">
              <a:solidFill>
                <a:sysClr val="windowText" lastClr="000000"/>
              </a:solidFill>
            </a:endParaRPr>
          </a:p>
        </p:txBody>
      </p:sp>
      <p:sp>
        <p:nvSpPr>
          <p:cNvPr id="8" name="Titre 1">
            <a:extLst>
              <a:ext uri="{FF2B5EF4-FFF2-40B4-BE49-F238E27FC236}">
                <a16:creationId xmlns:a16="http://schemas.microsoft.com/office/drawing/2014/main" id="{DE9DF19C-1D8B-F504-1FB8-15ACF4BBE592}"/>
              </a:ext>
            </a:extLst>
          </p:cNvPr>
          <p:cNvSpPr>
            <a:spLocks noGrp="1"/>
          </p:cNvSpPr>
          <p:nvPr>
            <p:ph type="title" hasCustomPrompt="1"/>
          </p:nvPr>
        </p:nvSpPr>
        <p:spPr>
          <a:xfrm>
            <a:off x="332182" y="2512677"/>
            <a:ext cx="4201459" cy="1325563"/>
          </a:xfrm>
        </p:spPr>
        <p:txBody>
          <a:bodyPr anchor="b">
            <a:noAutofit/>
          </a:bodyPr>
          <a:lstStyle>
            <a:lvl1pPr>
              <a:defRPr sz="4200"/>
            </a:lvl1pPr>
          </a:lstStyle>
          <a:p>
            <a:r>
              <a:rPr lang="fr-CA" dirty="0"/>
              <a:t>NOM DE L’ATELIER</a:t>
            </a:r>
            <a:endParaRPr lang="fr-FR" dirty="0"/>
          </a:p>
        </p:txBody>
      </p:sp>
      <p:pic>
        <p:nvPicPr>
          <p:cNvPr id="9" name="Graphique 8">
            <a:extLst>
              <a:ext uri="{FF2B5EF4-FFF2-40B4-BE49-F238E27FC236}">
                <a16:creationId xmlns:a16="http://schemas.microsoft.com/office/drawing/2014/main" id="{62098B6A-E0BB-ECC0-F299-93097B70886C}"/>
              </a:ext>
            </a:extLst>
          </p:cNvPr>
          <p:cNvPicPr>
            <a:picLocks noChangeAspect="1"/>
          </p:cNvPicPr>
          <p:nvPr userDrawn="1"/>
        </p:nvPicPr>
        <p:blipFill>
          <a:blip r:embed="rId2">
            <a:extLst>
              <a:ext uri="{96DAC541-7B7A-43D3-8B79-37D633B846F1}">
                <asvg:svgBlip xmlns:asvg="http://schemas.microsoft.com/office/drawing/2016/SVG/main" r:embed="rId3"/>
              </a:ext>
            </a:extLst>
          </a:blip>
          <a:srcRect t="34533" b="38267"/>
          <a:stretch/>
        </p:blipFill>
        <p:spPr>
          <a:xfrm>
            <a:off x="330200" y="146996"/>
            <a:ext cx="2600138" cy="707237"/>
          </a:xfrm>
          <a:prstGeom prst="rect">
            <a:avLst/>
          </a:prstGeom>
        </p:spPr>
      </p:pic>
      <p:sp>
        <p:nvSpPr>
          <p:cNvPr id="10" name="ZoneTexte 9">
            <a:extLst>
              <a:ext uri="{FF2B5EF4-FFF2-40B4-BE49-F238E27FC236}">
                <a16:creationId xmlns:a16="http://schemas.microsoft.com/office/drawing/2014/main" id="{919751C4-73FF-F596-2141-9B78BAEEDC57}"/>
              </a:ext>
            </a:extLst>
          </p:cNvPr>
          <p:cNvSpPr txBox="1"/>
          <p:nvPr userDrawn="1"/>
        </p:nvSpPr>
        <p:spPr>
          <a:xfrm>
            <a:off x="530001" y="6132079"/>
            <a:ext cx="739305" cy="184666"/>
          </a:xfrm>
          <a:prstGeom prst="rect">
            <a:avLst/>
          </a:prstGeom>
          <a:noFill/>
        </p:spPr>
        <p:txBody>
          <a:bodyPr wrap="none" rtlCol="0">
            <a:spAutoFit/>
          </a:bodyPr>
          <a:lstStyle/>
          <a:p>
            <a:r>
              <a:rPr lang="fr-FR" sz="600" b="1" dirty="0"/>
              <a:t>Présentées par</a:t>
            </a:r>
          </a:p>
        </p:txBody>
      </p:sp>
      <p:pic>
        <p:nvPicPr>
          <p:cNvPr id="11" name="Graphique 10">
            <a:extLst>
              <a:ext uri="{FF2B5EF4-FFF2-40B4-BE49-F238E27FC236}">
                <a16:creationId xmlns:a16="http://schemas.microsoft.com/office/drawing/2014/main" id="{2EA6176B-2F92-5750-21DA-B9F2BC3C66D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7000" y="6040608"/>
            <a:ext cx="1303458" cy="817392"/>
          </a:xfrm>
          <a:prstGeom prst="rect">
            <a:avLst/>
          </a:prstGeom>
        </p:spPr>
      </p:pic>
      <p:sp>
        <p:nvSpPr>
          <p:cNvPr id="12" name="ZoneTexte 11">
            <a:extLst>
              <a:ext uri="{FF2B5EF4-FFF2-40B4-BE49-F238E27FC236}">
                <a16:creationId xmlns:a16="http://schemas.microsoft.com/office/drawing/2014/main" id="{948ADDFB-A0C6-B85A-6490-329F0EF18BD2}"/>
              </a:ext>
            </a:extLst>
          </p:cNvPr>
          <p:cNvSpPr txBox="1"/>
          <p:nvPr userDrawn="1"/>
        </p:nvSpPr>
        <p:spPr>
          <a:xfrm>
            <a:off x="9815511" y="6393824"/>
            <a:ext cx="2064543" cy="246221"/>
          </a:xfrm>
          <a:prstGeom prst="rect">
            <a:avLst/>
          </a:prstGeom>
          <a:noFill/>
        </p:spPr>
        <p:txBody>
          <a:bodyPr wrap="square">
            <a:spAutoFit/>
          </a:bodyPr>
          <a:lstStyle/>
          <a:p>
            <a:pPr algn="r"/>
            <a:fld id="{EBDD53D1-1B29-1144-AF14-CCD9D54234A6}" type="slidenum">
              <a:rPr lang="fr-FR" sz="1000" b="1" smtClean="0"/>
              <a:t>‹N°›</a:t>
            </a:fld>
            <a:endParaRPr lang="fr-FR" sz="1000" dirty="0"/>
          </a:p>
        </p:txBody>
      </p:sp>
      <p:sp>
        <p:nvSpPr>
          <p:cNvPr id="14" name="Espace réservé du texte 2">
            <a:extLst>
              <a:ext uri="{FF2B5EF4-FFF2-40B4-BE49-F238E27FC236}">
                <a16:creationId xmlns:a16="http://schemas.microsoft.com/office/drawing/2014/main" id="{FD991729-E336-A2F1-5D78-5D710F84D1D3}"/>
              </a:ext>
            </a:extLst>
          </p:cNvPr>
          <p:cNvSpPr>
            <a:spLocks noGrp="1"/>
          </p:cNvSpPr>
          <p:nvPr>
            <p:ph type="body" idx="1" hasCustomPrompt="1"/>
          </p:nvPr>
        </p:nvSpPr>
        <p:spPr>
          <a:xfrm>
            <a:off x="330200" y="3953292"/>
            <a:ext cx="4201459" cy="328392"/>
          </a:xfrm>
        </p:spPr>
        <p:txBody>
          <a:bodyPr anchor="t">
            <a:noAutofit/>
          </a:bodyPr>
          <a:lstStyle>
            <a:lvl1pPr marL="0" indent="0">
              <a:buNone/>
              <a:defRPr sz="20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Nom de l’animatrice</a:t>
            </a:r>
          </a:p>
        </p:txBody>
      </p:sp>
      <p:sp>
        <p:nvSpPr>
          <p:cNvPr id="15" name="Espace réservé du contenu 3">
            <a:extLst>
              <a:ext uri="{FF2B5EF4-FFF2-40B4-BE49-F238E27FC236}">
                <a16:creationId xmlns:a16="http://schemas.microsoft.com/office/drawing/2014/main" id="{E29C351B-C749-ADEE-4180-A81D1456CD81}"/>
              </a:ext>
            </a:extLst>
          </p:cNvPr>
          <p:cNvSpPr>
            <a:spLocks noGrp="1"/>
          </p:cNvSpPr>
          <p:nvPr>
            <p:ph sz="half" idx="2" hasCustomPrompt="1"/>
          </p:nvPr>
        </p:nvSpPr>
        <p:spPr>
          <a:xfrm>
            <a:off x="330200" y="4396737"/>
            <a:ext cx="4201459" cy="437404"/>
          </a:xfrm>
        </p:spPr>
        <p:txBody>
          <a:bodyPr>
            <a:noAutofit/>
          </a:bodyPr>
          <a:lstStyle>
            <a:lvl1pPr marL="0" indent="0">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fr-CA" dirty="0"/>
              <a:t>Titre de l’animatrice</a:t>
            </a:r>
            <a:endParaRPr lang="fr-FR" dirty="0"/>
          </a:p>
        </p:txBody>
      </p:sp>
      <p:sp>
        <p:nvSpPr>
          <p:cNvPr id="16" name="Espace réservé du texte 2">
            <a:extLst>
              <a:ext uri="{FF2B5EF4-FFF2-40B4-BE49-F238E27FC236}">
                <a16:creationId xmlns:a16="http://schemas.microsoft.com/office/drawing/2014/main" id="{462AE838-2239-8ABE-661A-BA80E1961426}"/>
              </a:ext>
            </a:extLst>
          </p:cNvPr>
          <p:cNvSpPr>
            <a:spLocks noGrp="1"/>
          </p:cNvSpPr>
          <p:nvPr>
            <p:ph type="body" idx="10" hasCustomPrompt="1"/>
          </p:nvPr>
        </p:nvSpPr>
        <p:spPr>
          <a:xfrm>
            <a:off x="6248915" y="2356756"/>
            <a:ext cx="5094453" cy="2627829"/>
          </a:xfrm>
        </p:spPr>
        <p:txBody>
          <a:bodyPr anchor="t">
            <a:noAutofit/>
          </a:bodyPr>
          <a:lstStyle>
            <a:lvl1pPr marL="0" indent="0">
              <a:spcAft>
                <a:spcPts val="600"/>
              </a:spcAft>
              <a:buClr>
                <a:schemeClr val="accent2"/>
              </a:buClr>
              <a:buSzPct val="80000"/>
              <a:buFont typeface="Système normal"/>
              <a:buNone/>
              <a:defRPr sz="4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Écrivez votre question ici</a:t>
            </a:r>
          </a:p>
        </p:txBody>
      </p:sp>
      <p:pic>
        <p:nvPicPr>
          <p:cNvPr id="17" name="Image 16">
            <a:extLst>
              <a:ext uri="{FF2B5EF4-FFF2-40B4-BE49-F238E27FC236}">
                <a16:creationId xmlns:a16="http://schemas.microsoft.com/office/drawing/2014/main" id="{B89661FB-7169-918C-5A36-9BE973B454D4}"/>
              </a:ext>
            </a:extLst>
          </p:cNvPr>
          <p:cNvPicPr>
            <a:picLocks noChangeAspect="1"/>
          </p:cNvPicPr>
          <p:nvPr userDrawn="1"/>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rcRect l="7655" b="13307"/>
          <a:stretch/>
        </p:blipFill>
        <p:spPr>
          <a:xfrm rot="16200000">
            <a:off x="6179734" y="-3156407"/>
            <a:ext cx="4951049" cy="5276538"/>
          </a:xfrm>
          <a:prstGeom prst="rect">
            <a:avLst/>
          </a:prstGeom>
        </p:spPr>
      </p:pic>
    </p:spTree>
    <p:extLst>
      <p:ext uri="{BB962C8B-B14F-4D97-AF65-F5344CB8AC3E}">
        <p14:creationId xmlns:p14="http://schemas.microsoft.com/office/powerpoint/2010/main" val="200626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ontenu avec légen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BDA7B40-32CD-334F-C4F3-615A8606A70D}"/>
              </a:ext>
            </a:extLst>
          </p:cNvPr>
          <p:cNvSpPr/>
          <p:nvPr userDrawn="1"/>
        </p:nvSpPr>
        <p:spPr>
          <a:xfrm>
            <a:off x="4814888" y="0"/>
            <a:ext cx="7377112"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00" dirty="0">
              <a:solidFill>
                <a:sysClr val="windowText" lastClr="000000"/>
              </a:solidFill>
            </a:endParaRPr>
          </a:p>
        </p:txBody>
      </p:sp>
      <p:sp>
        <p:nvSpPr>
          <p:cNvPr id="8" name="Titre 1">
            <a:extLst>
              <a:ext uri="{FF2B5EF4-FFF2-40B4-BE49-F238E27FC236}">
                <a16:creationId xmlns:a16="http://schemas.microsoft.com/office/drawing/2014/main" id="{DE9DF19C-1D8B-F504-1FB8-15ACF4BBE592}"/>
              </a:ext>
            </a:extLst>
          </p:cNvPr>
          <p:cNvSpPr>
            <a:spLocks noGrp="1"/>
          </p:cNvSpPr>
          <p:nvPr>
            <p:ph type="title" hasCustomPrompt="1"/>
          </p:nvPr>
        </p:nvSpPr>
        <p:spPr>
          <a:xfrm>
            <a:off x="332182" y="2512677"/>
            <a:ext cx="4201459" cy="1325563"/>
          </a:xfrm>
        </p:spPr>
        <p:txBody>
          <a:bodyPr anchor="b">
            <a:noAutofit/>
          </a:bodyPr>
          <a:lstStyle>
            <a:lvl1pPr>
              <a:defRPr sz="4200"/>
            </a:lvl1pPr>
          </a:lstStyle>
          <a:p>
            <a:r>
              <a:rPr lang="fr-CA" dirty="0"/>
              <a:t>NOM DE L’ATELIER</a:t>
            </a:r>
            <a:endParaRPr lang="fr-FR" dirty="0"/>
          </a:p>
        </p:txBody>
      </p:sp>
      <p:pic>
        <p:nvPicPr>
          <p:cNvPr id="9" name="Graphique 8">
            <a:extLst>
              <a:ext uri="{FF2B5EF4-FFF2-40B4-BE49-F238E27FC236}">
                <a16:creationId xmlns:a16="http://schemas.microsoft.com/office/drawing/2014/main" id="{62098B6A-E0BB-ECC0-F299-93097B70886C}"/>
              </a:ext>
            </a:extLst>
          </p:cNvPr>
          <p:cNvPicPr>
            <a:picLocks noChangeAspect="1"/>
          </p:cNvPicPr>
          <p:nvPr userDrawn="1"/>
        </p:nvPicPr>
        <p:blipFill>
          <a:blip r:embed="rId2">
            <a:extLst>
              <a:ext uri="{96DAC541-7B7A-43D3-8B79-37D633B846F1}">
                <asvg:svgBlip xmlns:asvg="http://schemas.microsoft.com/office/drawing/2016/SVG/main" r:embed="rId3"/>
              </a:ext>
            </a:extLst>
          </a:blip>
          <a:srcRect t="34533" b="38267"/>
          <a:stretch/>
        </p:blipFill>
        <p:spPr>
          <a:xfrm>
            <a:off x="330200" y="146996"/>
            <a:ext cx="2600138" cy="707237"/>
          </a:xfrm>
          <a:prstGeom prst="rect">
            <a:avLst/>
          </a:prstGeom>
        </p:spPr>
      </p:pic>
      <p:sp>
        <p:nvSpPr>
          <p:cNvPr id="10" name="ZoneTexte 9">
            <a:extLst>
              <a:ext uri="{FF2B5EF4-FFF2-40B4-BE49-F238E27FC236}">
                <a16:creationId xmlns:a16="http://schemas.microsoft.com/office/drawing/2014/main" id="{919751C4-73FF-F596-2141-9B78BAEEDC57}"/>
              </a:ext>
            </a:extLst>
          </p:cNvPr>
          <p:cNvSpPr txBox="1"/>
          <p:nvPr userDrawn="1"/>
        </p:nvSpPr>
        <p:spPr>
          <a:xfrm>
            <a:off x="530001" y="6132079"/>
            <a:ext cx="739305" cy="184666"/>
          </a:xfrm>
          <a:prstGeom prst="rect">
            <a:avLst/>
          </a:prstGeom>
          <a:noFill/>
        </p:spPr>
        <p:txBody>
          <a:bodyPr wrap="none" rtlCol="0">
            <a:spAutoFit/>
          </a:bodyPr>
          <a:lstStyle/>
          <a:p>
            <a:r>
              <a:rPr lang="fr-FR" sz="600" b="1" dirty="0"/>
              <a:t>Présentées par</a:t>
            </a:r>
          </a:p>
        </p:txBody>
      </p:sp>
      <p:pic>
        <p:nvPicPr>
          <p:cNvPr id="11" name="Graphique 10">
            <a:extLst>
              <a:ext uri="{FF2B5EF4-FFF2-40B4-BE49-F238E27FC236}">
                <a16:creationId xmlns:a16="http://schemas.microsoft.com/office/drawing/2014/main" id="{2EA6176B-2F92-5750-21DA-B9F2BC3C66D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7000" y="6040608"/>
            <a:ext cx="1303458" cy="817392"/>
          </a:xfrm>
          <a:prstGeom prst="rect">
            <a:avLst/>
          </a:prstGeom>
        </p:spPr>
      </p:pic>
      <p:sp>
        <p:nvSpPr>
          <p:cNvPr id="12" name="ZoneTexte 11">
            <a:extLst>
              <a:ext uri="{FF2B5EF4-FFF2-40B4-BE49-F238E27FC236}">
                <a16:creationId xmlns:a16="http://schemas.microsoft.com/office/drawing/2014/main" id="{948ADDFB-A0C6-B85A-6490-329F0EF18BD2}"/>
              </a:ext>
            </a:extLst>
          </p:cNvPr>
          <p:cNvSpPr txBox="1"/>
          <p:nvPr userDrawn="1"/>
        </p:nvSpPr>
        <p:spPr>
          <a:xfrm>
            <a:off x="9815511" y="6393824"/>
            <a:ext cx="2064543" cy="246221"/>
          </a:xfrm>
          <a:prstGeom prst="rect">
            <a:avLst/>
          </a:prstGeom>
          <a:noFill/>
        </p:spPr>
        <p:txBody>
          <a:bodyPr wrap="square">
            <a:spAutoFit/>
          </a:bodyPr>
          <a:lstStyle/>
          <a:p>
            <a:pPr algn="r"/>
            <a:fld id="{EBDD53D1-1B29-1144-AF14-CCD9D54234A6}" type="slidenum">
              <a:rPr lang="fr-FR" sz="1000" b="1" smtClean="0"/>
              <a:t>‹N°›</a:t>
            </a:fld>
            <a:endParaRPr lang="fr-FR" sz="1000" dirty="0"/>
          </a:p>
        </p:txBody>
      </p:sp>
      <p:sp>
        <p:nvSpPr>
          <p:cNvPr id="14" name="Espace réservé du texte 2">
            <a:extLst>
              <a:ext uri="{FF2B5EF4-FFF2-40B4-BE49-F238E27FC236}">
                <a16:creationId xmlns:a16="http://schemas.microsoft.com/office/drawing/2014/main" id="{FD991729-E336-A2F1-5D78-5D710F84D1D3}"/>
              </a:ext>
            </a:extLst>
          </p:cNvPr>
          <p:cNvSpPr>
            <a:spLocks noGrp="1"/>
          </p:cNvSpPr>
          <p:nvPr>
            <p:ph type="body" idx="1" hasCustomPrompt="1"/>
          </p:nvPr>
        </p:nvSpPr>
        <p:spPr>
          <a:xfrm>
            <a:off x="330200" y="3953292"/>
            <a:ext cx="4201459" cy="328392"/>
          </a:xfrm>
        </p:spPr>
        <p:txBody>
          <a:bodyPr anchor="t">
            <a:noAutofit/>
          </a:bodyPr>
          <a:lstStyle>
            <a:lvl1pPr marL="0" indent="0">
              <a:buNone/>
              <a:defRPr sz="20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Nom de l’animatrice</a:t>
            </a:r>
          </a:p>
        </p:txBody>
      </p:sp>
      <p:sp>
        <p:nvSpPr>
          <p:cNvPr id="15" name="Espace réservé du contenu 3">
            <a:extLst>
              <a:ext uri="{FF2B5EF4-FFF2-40B4-BE49-F238E27FC236}">
                <a16:creationId xmlns:a16="http://schemas.microsoft.com/office/drawing/2014/main" id="{E29C351B-C749-ADEE-4180-A81D1456CD81}"/>
              </a:ext>
            </a:extLst>
          </p:cNvPr>
          <p:cNvSpPr>
            <a:spLocks noGrp="1"/>
          </p:cNvSpPr>
          <p:nvPr>
            <p:ph sz="half" idx="2" hasCustomPrompt="1"/>
          </p:nvPr>
        </p:nvSpPr>
        <p:spPr>
          <a:xfrm>
            <a:off x="330200" y="4396737"/>
            <a:ext cx="4201459" cy="437404"/>
          </a:xfrm>
        </p:spPr>
        <p:txBody>
          <a:bodyPr>
            <a:noAutofit/>
          </a:bodyPr>
          <a:lstStyle>
            <a:lvl1pPr marL="0" indent="0">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fr-CA" dirty="0"/>
              <a:t>Titre de l’animatrice</a:t>
            </a:r>
            <a:endParaRPr lang="fr-FR" dirty="0"/>
          </a:p>
        </p:txBody>
      </p:sp>
      <p:sp>
        <p:nvSpPr>
          <p:cNvPr id="16" name="Espace réservé du texte 2">
            <a:extLst>
              <a:ext uri="{FF2B5EF4-FFF2-40B4-BE49-F238E27FC236}">
                <a16:creationId xmlns:a16="http://schemas.microsoft.com/office/drawing/2014/main" id="{462AE838-2239-8ABE-661A-BA80E1961426}"/>
              </a:ext>
            </a:extLst>
          </p:cNvPr>
          <p:cNvSpPr>
            <a:spLocks noGrp="1"/>
          </p:cNvSpPr>
          <p:nvPr>
            <p:ph type="body" idx="10" hasCustomPrompt="1"/>
          </p:nvPr>
        </p:nvSpPr>
        <p:spPr>
          <a:xfrm>
            <a:off x="6248915" y="2356756"/>
            <a:ext cx="5094453" cy="2627829"/>
          </a:xfrm>
        </p:spPr>
        <p:txBody>
          <a:bodyPr anchor="t">
            <a:noAutofit/>
          </a:bodyPr>
          <a:lstStyle>
            <a:lvl1pPr marL="0" indent="0">
              <a:spcAft>
                <a:spcPts val="600"/>
              </a:spcAft>
              <a:buClr>
                <a:schemeClr val="accent2"/>
              </a:buClr>
              <a:buSzPct val="80000"/>
              <a:buFont typeface="Système normal"/>
              <a:buNone/>
              <a:defRPr sz="40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Écrivez votre question ici</a:t>
            </a:r>
          </a:p>
        </p:txBody>
      </p:sp>
      <p:pic>
        <p:nvPicPr>
          <p:cNvPr id="17" name="Image 16">
            <a:extLst>
              <a:ext uri="{FF2B5EF4-FFF2-40B4-BE49-F238E27FC236}">
                <a16:creationId xmlns:a16="http://schemas.microsoft.com/office/drawing/2014/main" id="{B89661FB-7169-918C-5A36-9BE973B454D4}"/>
              </a:ext>
            </a:extLst>
          </p:cNvPr>
          <p:cNvPicPr>
            <a:picLocks noChangeAspect="1"/>
          </p:cNvPicPr>
          <p:nvPr userDrawn="1"/>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rcRect l="7655" b="13307"/>
          <a:stretch/>
        </p:blipFill>
        <p:spPr>
          <a:xfrm rot="16200000">
            <a:off x="6179734" y="-3156407"/>
            <a:ext cx="4951049" cy="5276538"/>
          </a:xfrm>
          <a:prstGeom prst="rect">
            <a:avLst/>
          </a:prstGeom>
        </p:spPr>
      </p:pic>
    </p:spTree>
    <p:extLst>
      <p:ext uri="{BB962C8B-B14F-4D97-AF65-F5344CB8AC3E}">
        <p14:creationId xmlns:p14="http://schemas.microsoft.com/office/powerpoint/2010/main" val="2179226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re de section">
    <p:bg>
      <p:bgPr>
        <a:solidFill>
          <a:schemeClr val="accent3"/>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3B59D4-8365-D436-C428-9B8E42651D66}"/>
              </a:ext>
            </a:extLst>
          </p:cNvPr>
          <p:cNvSpPr>
            <a:spLocks noGrp="1"/>
          </p:cNvSpPr>
          <p:nvPr>
            <p:ph type="title" hasCustomPrompt="1"/>
          </p:nvPr>
        </p:nvSpPr>
        <p:spPr>
          <a:xfrm>
            <a:off x="831850" y="1709738"/>
            <a:ext cx="10515600" cy="2852737"/>
          </a:xfrm>
        </p:spPr>
        <p:txBody>
          <a:bodyPr anchor="b">
            <a:normAutofit/>
          </a:bodyPr>
          <a:lstStyle>
            <a:lvl1pPr>
              <a:defRPr sz="12000"/>
            </a:lvl1pPr>
          </a:lstStyle>
          <a:p>
            <a:r>
              <a:rPr lang="fr-CA" dirty="0"/>
              <a:t>MERCI</a:t>
            </a:r>
            <a:endParaRPr lang="fr-FR" dirty="0"/>
          </a:p>
        </p:txBody>
      </p:sp>
      <p:pic>
        <p:nvPicPr>
          <p:cNvPr id="7" name="Image 6">
            <a:extLst>
              <a:ext uri="{FF2B5EF4-FFF2-40B4-BE49-F238E27FC236}">
                <a16:creationId xmlns:a16="http://schemas.microsoft.com/office/drawing/2014/main" id="{0996D04D-6AF9-D39E-BE86-3A25965D679A}"/>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rcRect l="7655" b="13307"/>
          <a:stretch/>
        </p:blipFill>
        <p:spPr>
          <a:xfrm rot="16200000">
            <a:off x="7078206" y="1744206"/>
            <a:ext cx="4951049" cy="5276538"/>
          </a:xfrm>
          <a:prstGeom prst="rect">
            <a:avLst/>
          </a:prstGeom>
        </p:spPr>
      </p:pic>
      <p:pic>
        <p:nvPicPr>
          <p:cNvPr id="8" name="Graphique 7">
            <a:extLst>
              <a:ext uri="{FF2B5EF4-FFF2-40B4-BE49-F238E27FC236}">
                <a16:creationId xmlns:a16="http://schemas.microsoft.com/office/drawing/2014/main" id="{97D3F107-C239-3474-4E85-2BF8970D425D}"/>
              </a:ext>
            </a:extLst>
          </p:cNvPr>
          <p:cNvPicPr>
            <a:picLocks noChangeAspect="1"/>
          </p:cNvPicPr>
          <p:nvPr userDrawn="1"/>
        </p:nvPicPr>
        <p:blipFill>
          <a:blip r:embed="rId4">
            <a:extLst>
              <a:ext uri="{96DAC541-7B7A-43D3-8B79-37D633B846F1}">
                <asvg:svgBlip xmlns:asvg="http://schemas.microsoft.com/office/drawing/2016/SVG/main" r:embed="rId5"/>
              </a:ext>
            </a:extLst>
          </a:blip>
          <a:srcRect t="34533" b="38267"/>
          <a:stretch/>
        </p:blipFill>
        <p:spPr>
          <a:xfrm>
            <a:off x="330200" y="146996"/>
            <a:ext cx="2600138" cy="707237"/>
          </a:xfrm>
          <a:prstGeom prst="rect">
            <a:avLst/>
          </a:prstGeom>
        </p:spPr>
      </p:pic>
      <p:sp>
        <p:nvSpPr>
          <p:cNvPr id="9" name="ZoneTexte 8">
            <a:extLst>
              <a:ext uri="{FF2B5EF4-FFF2-40B4-BE49-F238E27FC236}">
                <a16:creationId xmlns:a16="http://schemas.microsoft.com/office/drawing/2014/main" id="{C0349D49-3B6B-4C89-BEA5-BD2098886493}"/>
              </a:ext>
            </a:extLst>
          </p:cNvPr>
          <p:cNvSpPr txBox="1"/>
          <p:nvPr userDrawn="1"/>
        </p:nvSpPr>
        <p:spPr>
          <a:xfrm>
            <a:off x="530001" y="6132079"/>
            <a:ext cx="739305" cy="184666"/>
          </a:xfrm>
          <a:prstGeom prst="rect">
            <a:avLst/>
          </a:prstGeom>
          <a:noFill/>
        </p:spPr>
        <p:txBody>
          <a:bodyPr wrap="square" rtlCol="0">
            <a:noAutofit/>
          </a:bodyPr>
          <a:lstStyle/>
          <a:p>
            <a:r>
              <a:rPr lang="fr-FR" sz="600" b="1" dirty="0"/>
              <a:t>Présentées par</a:t>
            </a:r>
          </a:p>
        </p:txBody>
      </p:sp>
      <p:pic>
        <p:nvPicPr>
          <p:cNvPr id="10" name="Graphique 9">
            <a:extLst>
              <a:ext uri="{FF2B5EF4-FFF2-40B4-BE49-F238E27FC236}">
                <a16:creationId xmlns:a16="http://schemas.microsoft.com/office/drawing/2014/main" id="{404D706B-CB38-55D8-9C7E-C4F4EA38AF2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27000" y="6040608"/>
            <a:ext cx="1303458" cy="817392"/>
          </a:xfrm>
          <a:prstGeom prst="rect">
            <a:avLst/>
          </a:prstGeom>
        </p:spPr>
      </p:pic>
      <p:sp>
        <p:nvSpPr>
          <p:cNvPr id="11" name="ZoneTexte 10">
            <a:extLst>
              <a:ext uri="{FF2B5EF4-FFF2-40B4-BE49-F238E27FC236}">
                <a16:creationId xmlns:a16="http://schemas.microsoft.com/office/drawing/2014/main" id="{0C035163-82D5-04CF-A4A7-EBAB519E2A65}"/>
              </a:ext>
            </a:extLst>
          </p:cNvPr>
          <p:cNvSpPr txBox="1"/>
          <p:nvPr userDrawn="1"/>
        </p:nvSpPr>
        <p:spPr>
          <a:xfrm>
            <a:off x="9815511" y="6393824"/>
            <a:ext cx="2064543" cy="246221"/>
          </a:xfrm>
          <a:prstGeom prst="rect">
            <a:avLst/>
          </a:prstGeom>
          <a:noFill/>
        </p:spPr>
        <p:txBody>
          <a:bodyPr wrap="square">
            <a:spAutoFit/>
          </a:bodyPr>
          <a:lstStyle/>
          <a:p>
            <a:pPr algn="r"/>
            <a:fld id="{EBDD53D1-1B29-1144-AF14-CCD9D54234A6}" type="slidenum">
              <a:rPr lang="fr-FR" sz="1000" b="1" smtClean="0"/>
              <a:t>‹N°›</a:t>
            </a:fld>
            <a:endParaRPr lang="fr-FR" sz="1000" dirty="0"/>
          </a:p>
        </p:txBody>
      </p:sp>
    </p:spTree>
    <p:extLst>
      <p:ext uri="{BB962C8B-B14F-4D97-AF65-F5344CB8AC3E}">
        <p14:creationId xmlns:p14="http://schemas.microsoft.com/office/powerpoint/2010/main" val="316045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pic>
        <p:nvPicPr>
          <p:cNvPr id="8" name="Graphique 7">
            <a:extLst>
              <a:ext uri="{FF2B5EF4-FFF2-40B4-BE49-F238E27FC236}">
                <a16:creationId xmlns:a16="http://schemas.microsoft.com/office/drawing/2014/main" id="{FB5DD2AF-122A-36DB-F8C5-E46E9C44E305}"/>
              </a:ext>
            </a:extLst>
          </p:cNvPr>
          <p:cNvPicPr>
            <a:picLocks noChangeAspect="1"/>
          </p:cNvPicPr>
          <p:nvPr userDrawn="1"/>
        </p:nvPicPr>
        <p:blipFill>
          <a:blip r:embed="rId2">
            <a:extLst>
              <a:ext uri="{96DAC541-7B7A-43D3-8B79-37D633B846F1}">
                <asvg:svgBlip xmlns:asvg="http://schemas.microsoft.com/office/drawing/2016/SVG/main" r:embed="rId3"/>
              </a:ext>
            </a:extLst>
          </a:blip>
          <a:srcRect t="34533" b="38267"/>
          <a:stretch/>
        </p:blipFill>
        <p:spPr>
          <a:xfrm>
            <a:off x="330200" y="146996"/>
            <a:ext cx="2600138" cy="707237"/>
          </a:xfrm>
          <a:prstGeom prst="rect">
            <a:avLst/>
          </a:prstGeom>
        </p:spPr>
      </p:pic>
      <p:sp>
        <p:nvSpPr>
          <p:cNvPr id="9" name="ZoneTexte 8">
            <a:extLst>
              <a:ext uri="{FF2B5EF4-FFF2-40B4-BE49-F238E27FC236}">
                <a16:creationId xmlns:a16="http://schemas.microsoft.com/office/drawing/2014/main" id="{68E6B21C-D04F-08DB-E3E8-A52C250382EF}"/>
              </a:ext>
            </a:extLst>
          </p:cNvPr>
          <p:cNvSpPr txBox="1"/>
          <p:nvPr userDrawn="1"/>
        </p:nvSpPr>
        <p:spPr>
          <a:xfrm>
            <a:off x="530001" y="6132079"/>
            <a:ext cx="739305" cy="184666"/>
          </a:xfrm>
          <a:prstGeom prst="rect">
            <a:avLst/>
          </a:prstGeom>
          <a:noFill/>
        </p:spPr>
        <p:txBody>
          <a:bodyPr wrap="none" rtlCol="0">
            <a:spAutoFit/>
          </a:bodyPr>
          <a:lstStyle/>
          <a:p>
            <a:r>
              <a:rPr lang="fr-FR" sz="600" b="1" dirty="0"/>
              <a:t>Présentées par</a:t>
            </a:r>
          </a:p>
        </p:txBody>
      </p:sp>
      <p:pic>
        <p:nvPicPr>
          <p:cNvPr id="10" name="Graphique 9">
            <a:extLst>
              <a:ext uri="{FF2B5EF4-FFF2-40B4-BE49-F238E27FC236}">
                <a16:creationId xmlns:a16="http://schemas.microsoft.com/office/drawing/2014/main" id="{DF708D76-9582-A18B-D3BF-0819EFBDE7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7000" y="6040608"/>
            <a:ext cx="1303458" cy="817392"/>
          </a:xfrm>
          <a:prstGeom prst="rect">
            <a:avLst/>
          </a:prstGeom>
        </p:spPr>
      </p:pic>
      <p:sp>
        <p:nvSpPr>
          <p:cNvPr id="11" name="ZoneTexte 10">
            <a:extLst>
              <a:ext uri="{FF2B5EF4-FFF2-40B4-BE49-F238E27FC236}">
                <a16:creationId xmlns:a16="http://schemas.microsoft.com/office/drawing/2014/main" id="{4804B81E-FDCC-F09D-74CB-D4E9F9449163}"/>
              </a:ext>
            </a:extLst>
          </p:cNvPr>
          <p:cNvSpPr txBox="1"/>
          <p:nvPr userDrawn="1"/>
        </p:nvSpPr>
        <p:spPr>
          <a:xfrm>
            <a:off x="9815511" y="6393824"/>
            <a:ext cx="2064543" cy="246221"/>
          </a:xfrm>
          <a:prstGeom prst="rect">
            <a:avLst/>
          </a:prstGeom>
          <a:noFill/>
        </p:spPr>
        <p:txBody>
          <a:bodyPr wrap="square">
            <a:spAutoFit/>
          </a:bodyPr>
          <a:lstStyle/>
          <a:p>
            <a:pPr algn="r"/>
            <a:fld id="{EBDD53D1-1B29-1144-AF14-CCD9D54234A6}" type="slidenum">
              <a:rPr lang="fr-FR" sz="1000" b="1" smtClean="0"/>
              <a:t>‹N°›</a:t>
            </a:fld>
            <a:endParaRPr lang="fr-FR" sz="1000" dirty="0"/>
          </a:p>
        </p:txBody>
      </p:sp>
      <p:pic>
        <p:nvPicPr>
          <p:cNvPr id="12" name="Image 11">
            <a:extLst>
              <a:ext uri="{FF2B5EF4-FFF2-40B4-BE49-F238E27FC236}">
                <a16:creationId xmlns:a16="http://schemas.microsoft.com/office/drawing/2014/main" id="{8C26E81C-34C0-83DB-4770-2BEF218EE5E5}"/>
              </a:ext>
            </a:extLst>
          </p:cNvPr>
          <p:cNvPicPr>
            <a:picLocks noChangeAspect="1"/>
          </p:cNvPicPr>
          <p:nvPr userDrawn="1"/>
        </p:nvPicPr>
        <p:blipFill>
          <a:blip r:embed="rId6"/>
          <a:srcRect l="7655" b="13307"/>
          <a:stretch/>
        </p:blipFill>
        <p:spPr>
          <a:xfrm rot="10800000">
            <a:off x="10387012" y="-33534"/>
            <a:ext cx="1804987" cy="1923649"/>
          </a:xfrm>
          <a:prstGeom prst="rect">
            <a:avLst/>
          </a:prstGeom>
        </p:spPr>
      </p:pic>
    </p:spTree>
    <p:extLst>
      <p:ext uri="{BB962C8B-B14F-4D97-AF65-F5344CB8AC3E}">
        <p14:creationId xmlns:p14="http://schemas.microsoft.com/office/powerpoint/2010/main" val="2097224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909A45-5E49-2E74-BDD8-B0CBD39819EB}"/>
              </a:ext>
            </a:extLst>
          </p:cNvPr>
          <p:cNvSpPr>
            <a:spLocks noGrp="1"/>
          </p:cNvSpPr>
          <p:nvPr>
            <p:ph type="title" hasCustomPrompt="1"/>
          </p:nvPr>
        </p:nvSpPr>
        <p:spPr>
          <a:xfrm>
            <a:off x="838200" y="1347866"/>
            <a:ext cx="6096000" cy="838359"/>
          </a:xfrm>
        </p:spPr>
        <p:txBody>
          <a:bodyPr>
            <a:noAutofit/>
          </a:bodyPr>
          <a:lstStyle/>
          <a:p>
            <a:r>
              <a:rPr lang="fr-CA" dirty="0"/>
              <a:t>TITRE DE LA SLIDE</a:t>
            </a:r>
            <a:endParaRPr lang="fr-FR" dirty="0"/>
          </a:p>
        </p:txBody>
      </p:sp>
      <p:sp>
        <p:nvSpPr>
          <p:cNvPr id="3" name="Espace réservé du contenu 2">
            <a:extLst>
              <a:ext uri="{FF2B5EF4-FFF2-40B4-BE49-F238E27FC236}">
                <a16:creationId xmlns:a16="http://schemas.microsoft.com/office/drawing/2014/main" id="{DF3ADD9D-08EC-B419-201C-381614F8421C}"/>
              </a:ext>
            </a:extLst>
          </p:cNvPr>
          <p:cNvSpPr>
            <a:spLocks noGrp="1"/>
          </p:cNvSpPr>
          <p:nvPr>
            <p:ph idx="1" hasCustomPrompt="1"/>
          </p:nvPr>
        </p:nvSpPr>
        <p:spPr>
          <a:xfrm>
            <a:off x="838200" y="2367211"/>
            <a:ext cx="6096000" cy="3179763"/>
          </a:xfrm>
        </p:spPr>
        <p:txBody>
          <a:bodyPr>
            <a:noAutofit/>
          </a:bodyPr>
          <a:lstStyle>
            <a:lvl1pPr marL="0" indent="0">
              <a:spcAft>
                <a:spcPts val="600"/>
              </a:spcAft>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fr-CA" dirty="0"/>
              <a:t>Ligne d’agenda</a:t>
            </a:r>
          </a:p>
          <a:p>
            <a:pPr lvl="0"/>
            <a:r>
              <a:rPr lang="fr-CA" dirty="0"/>
              <a:t>Ligne d’agenda</a:t>
            </a:r>
            <a:endParaRPr lang="fr-FR" dirty="0"/>
          </a:p>
          <a:p>
            <a:pPr lvl="0"/>
            <a:r>
              <a:rPr lang="fr-CA" dirty="0"/>
              <a:t>Ligne d’agenda</a:t>
            </a:r>
            <a:endParaRPr lang="fr-FR" dirty="0"/>
          </a:p>
          <a:p>
            <a:pPr lvl="0"/>
            <a:r>
              <a:rPr lang="fr-CA" dirty="0"/>
              <a:t>Ligne d’agenda</a:t>
            </a:r>
            <a:endParaRPr lang="fr-FR" dirty="0"/>
          </a:p>
          <a:p>
            <a:pPr lvl="0"/>
            <a:r>
              <a:rPr lang="fr-CA" dirty="0"/>
              <a:t>Ligne d’agenda</a:t>
            </a:r>
            <a:endParaRPr lang="fr-FR" dirty="0"/>
          </a:p>
          <a:p>
            <a:pPr lvl="0"/>
            <a:r>
              <a:rPr lang="fr-CA" dirty="0"/>
              <a:t>Ligne d’agenda</a:t>
            </a:r>
            <a:endParaRPr lang="fr-FR" dirty="0"/>
          </a:p>
          <a:p>
            <a:pPr lvl="0"/>
            <a:r>
              <a:rPr lang="fr-CA" dirty="0"/>
              <a:t>Ligne d’agenda</a:t>
            </a:r>
            <a:endParaRPr lang="fr-FR" dirty="0"/>
          </a:p>
        </p:txBody>
      </p:sp>
      <p:pic>
        <p:nvPicPr>
          <p:cNvPr id="15" name="Image 14">
            <a:extLst>
              <a:ext uri="{FF2B5EF4-FFF2-40B4-BE49-F238E27FC236}">
                <a16:creationId xmlns:a16="http://schemas.microsoft.com/office/drawing/2014/main" id="{A2D3A606-C16B-2F20-BC42-3D1AF70720AF}"/>
              </a:ext>
            </a:extLst>
          </p:cNvPr>
          <p:cNvPicPr>
            <a:picLocks noChangeAspect="1"/>
          </p:cNvPicPr>
          <p:nvPr userDrawn="1"/>
        </p:nvPicPr>
        <p:blipFill>
          <a:blip r:embed="rId2"/>
          <a:srcRect l="7655" b="13307"/>
          <a:stretch/>
        </p:blipFill>
        <p:spPr>
          <a:xfrm rot="10800000">
            <a:off x="7237614" y="0"/>
            <a:ext cx="4951049" cy="5276538"/>
          </a:xfrm>
          <a:prstGeom prst="rect">
            <a:avLst/>
          </a:prstGeom>
        </p:spPr>
      </p:pic>
      <p:pic>
        <p:nvPicPr>
          <p:cNvPr id="16" name="Graphique 15">
            <a:extLst>
              <a:ext uri="{FF2B5EF4-FFF2-40B4-BE49-F238E27FC236}">
                <a16:creationId xmlns:a16="http://schemas.microsoft.com/office/drawing/2014/main" id="{E9523462-1E11-C0FD-A24C-3B02DEC6144C}"/>
              </a:ext>
            </a:extLst>
          </p:cNvPr>
          <p:cNvPicPr>
            <a:picLocks noChangeAspect="1"/>
          </p:cNvPicPr>
          <p:nvPr userDrawn="1"/>
        </p:nvPicPr>
        <p:blipFill>
          <a:blip r:embed="rId3">
            <a:extLst>
              <a:ext uri="{96DAC541-7B7A-43D3-8B79-37D633B846F1}">
                <asvg:svgBlip xmlns:asvg="http://schemas.microsoft.com/office/drawing/2016/SVG/main" r:embed="rId4"/>
              </a:ext>
            </a:extLst>
          </a:blip>
          <a:srcRect t="34533" b="38267"/>
          <a:stretch/>
        </p:blipFill>
        <p:spPr>
          <a:xfrm>
            <a:off x="330200" y="146996"/>
            <a:ext cx="2600138" cy="707237"/>
          </a:xfrm>
          <a:prstGeom prst="rect">
            <a:avLst/>
          </a:prstGeom>
        </p:spPr>
      </p:pic>
      <p:sp>
        <p:nvSpPr>
          <p:cNvPr id="17" name="ZoneTexte 16">
            <a:extLst>
              <a:ext uri="{FF2B5EF4-FFF2-40B4-BE49-F238E27FC236}">
                <a16:creationId xmlns:a16="http://schemas.microsoft.com/office/drawing/2014/main" id="{16E3B4FE-745B-D297-F24C-E650188DC5AF}"/>
              </a:ext>
            </a:extLst>
          </p:cNvPr>
          <p:cNvSpPr txBox="1"/>
          <p:nvPr userDrawn="1"/>
        </p:nvSpPr>
        <p:spPr>
          <a:xfrm>
            <a:off x="530001" y="6132079"/>
            <a:ext cx="739305" cy="184666"/>
          </a:xfrm>
          <a:prstGeom prst="rect">
            <a:avLst/>
          </a:prstGeom>
          <a:noFill/>
        </p:spPr>
        <p:txBody>
          <a:bodyPr wrap="none" rtlCol="0">
            <a:spAutoFit/>
          </a:bodyPr>
          <a:lstStyle/>
          <a:p>
            <a:r>
              <a:rPr lang="fr-FR" sz="600" b="1" dirty="0"/>
              <a:t>Présentées par</a:t>
            </a:r>
          </a:p>
        </p:txBody>
      </p:sp>
      <p:pic>
        <p:nvPicPr>
          <p:cNvPr id="18" name="Graphique 17">
            <a:extLst>
              <a:ext uri="{FF2B5EF4-FFF2-40B4-BE49-F238E27FC236}">
                <a16:creationId xmlns:a16="http://schemas.microsoft.com/office/drawing/2014/main" id="{73C6A49F-400E-5F1C-0AA8-979ECF700D6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27000" y="6040608"/>
            <a:ext cx="1303458" cy="817392"/>
          </a:xfrm>
          <a:prstGeom prst="rect">
            <a:avLst/>
          </a:prstGeom>
        </p:spPr>
      </p:pic>
    </p:spTree>
    <p:extLst>
      <p:ext uri="{BB962C8B-B14F-4D97-AF65-F5344CB8AC3E}">
        <p14:creationId xmlns:p14="http://schemas.microsoft.com/office/powerpoint/2010/main" val="1265569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chemeClr val="accent4"/>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909A45-5E49-2E74-BDD8-B0CBD39819EB}"/>
              </a:ext>
            </a:extLst>
          </p:cNvPr>
          <p:cNvSpPr>
            <a:spLocks noGrp="1"/>
          </p:cNvSpPr>
          <p:nvPr>
            <p:ph type="title" hasCustomPrompt="1"/>
          </p:nvPr>
        </p:nvSpPr>
        <p:spPr>
          <a:xfrm>
            <a:off x="838200" y="1347866"/>
            <a:ext cx="6096000" cy="838359"/>
          </a:xfrm>
        </p:spPr>
        <p:txBody>
          <a:bodyPr>
            <a:noAutofit/>
          </a:bodyPr>
          <a:lstStyle/>
          <a:p>
            <a:r>
              <a:rPr lang="fr-CA" dirty="0"/>
              <a:t>TITRE DE LA SLIDE</a:t>
            </a:r>
            <a:endParaRPr lang="fr-FR" dirty="0"/>
          </a:p>
        </p:txBody>
      </p:sp>
      <p:sp>
        <p:nvSpPr>
          <p:cNvPr id="3" name="Espace réservé du contenu 2">
            <a:extLst>
              <a:ext uri="{FF2B5EF4-FFF2-40B4-BE49-F238E27FC236}">
                <a16:creationId xmlns:a16="http://schemas.microsoft.com/office/drawing/2014/main" id="{DF3ADD9D-08EC-B419-201C-381614F8421C}"/>
              </a:ext>
            </a:extLst>
          </p:cNvPr>
          <p:cNvSpPr>
            <a:spLocks noGrp="1"/>
          </p:cNvSpPr>
          <p:nvPr>
            <p:ph idx="1" hasCustomPrompt="1"/>
          </p:nvPr>
        </p:nvSpPr>
        <p:spPr>
          <a:xfrm>
            <a:off x="838200" y="2367211"/>
            <a:ext cx="6096000" cy="3179763"/>
          </a:xfrm>
        </p:spPr>
        <p:txBody>
          <a:bodyPr>
            <a:noAutofit/>
          </a:bodyPr>
          <a:lstStyle>
            <a:lvl1pPr marL="0" indent="0">
              <a:spcAft>
                <a:spcPts val="600"/>
              </a:spcAft>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fr-CA" dirty="0"/>
              <a:t>Ligne d’agenda</a:t>
            </a:r>
          </a:p>
          <a:p>
            <a:pPr lvl="0"/>
            <a:r>
              <a:rPr lang="fr-CA" dirty="0"/>
              <a:t>Ligne d’agenda</a:t>
            </a:r>
            <a:endParaRPr lang="fr-FR" dirty="0"/>
          </a:p>
          <a:p>
            <a:pPr lvl="0"/>
            <a:r>
              <a:rPr lang="fr-CA" dirty="0"/>
              <a:t>Ligne d’agenda</a:t>
            </a:r>
            <a:endParaRPr lang="fr-FR" dirty="0"/>
          </a:p>
          <a:p>
            <a:pPr lvl="0"/>
            <a:r>
              <a:rPr lang="fr-CA" dirty="0"/>
              <a:t>Ligne d’agenda</a:t>
            </a:r>
            <a:endParaRPr lang="fr-FR" dirty="0"/>
          </a:p>
          <a:p>
            <a:pPr lvl="0"/>
            <a:r>
              <a:rPr lang="fr-CA" dirty="0"/>
              <a:t>Ligne d’agenda</a:t>
            </a:r>
            <a:endParaRPr lang="fr-FR" dirty="0"/>
          </a:p>
          <a:p>
            <a:pPr lvl="0"/>
            <a:r>
              <a:rPr lang="fr-CA" dirty="0"/>
              <a:t>Ligne d’agenda</a:t>
            </a:r>
            <a:endParaRPr lang="fr-FR" dirty="0"/>
          </a:p>
          <a:p>
            <a:pPr lvl="0"/>
            <a:r>
              <a:rPr lang="fr-CA" dirty="0"/>
              <a:t>Ligne d’agenda</a:t>
            </a:r>
            <a:endParaRPr lang="fr-FR" dirty="0"/>
          </a:p>
        </p:txBody>
      </p:sp>
      <p:pic>
        <p:nvPicPr>
          <p:cNvPr id="16" name="Graphique 15">
            <a:extLst>
              <a:ext uri="{FF2B5EF4-FFF2-40B4-BE49-F238E27FC236}">
                <a16:creationId xmlns:a16="http://schemas.microsoft.com/office/drawing/2014/main" id="{E9523462-1E11-C0FD-A24C-3B02DEC6144C}"/>
              </a:ext>
            </a:extLst>
          </p:cNvPr>
          <p:cNvPicPr>
            <a:picLocks noChangeAspect="1"/>
          </p:cNvPicPr>
          <p:nvPr userDrawn="1"/>
        </p:nvPicPr>
        <p:blipFill>
          <a:blip r:embed="rId2">
            <a:extLst>
              <a:ext uri="{96DAC541-7B7A-43D3-8B79-37D633B846F1}">
                <asvg:svgBlip xmlns:asvg="http://schemas.microsoft.com/office/drawing/2016/SVG/main" r:embed="rId3"/>
              </a:ext>
            </a:extLst>
          </a:blip>
          <a:srcRect t="34533" b="38267"/>
          <a:stretch/>
        </p:blipFill>
        <p:spPr>
          <a:xfrm>
            <a:off x="330200" y="146996"/>
            <a:ext cx="2600138" cy="707237"/>
          </a:xfrm>
          <a:prstGeom prst="rect">
            <a:avLst/>
          </a:prstGeom>
        </p:spPr>
      </p:pic>
      <p:sp>
        <p:nvSpPr>
          <p:cNvPr id="17" name="ZoneTexte 16">
            <a:extLst>
              <a:ext uri="{FF2B5EF4-FFF2-40B4-BE49-F238E27FC236}">
                <a16:creationId xmlns:a16="http://schemas.microsoft.com/office/drawing/2014/main" id="{16E3B4FE-745B-D297-F24C-E650188DC5AF}"/>
              </a:ext>
            </a:extLst>
          </p:cNvPr>
          <p:cNvSpPr txBox="1"/>
          <p:nvPr userDrawn="1"/>
        </p:nvSpPr>
        <p:spPr>
          <a:xfrm>
            <a:off x="530001" y="6132079"/>
            <a:ext cx="739305" cy="184666"/>
          </a:xfrm>
          <a:prstGeom prst="rect">
            <a:avLst/>
          </a:prstGeom>
          <a:noFill/>
        </p:spPr>
        <p:txBody>
          <a:bodyPr wrap="none" rtlCol="0">
            <a:spAutoFit/>
          </a:bodyPr>
          <a:lstStyle/>
          <a:p>
            <a:r>
              <a:rPr lang="fr-FR" sz="600" b="1" dirty="0"/>
              <a:t>Présentées par</a:t>
            </a:r>
          </a:p>
        </p:txBody>
      </p:sp>
      <p:pic>
        <p:nvPicPr>
          <p:cNvPr id="18" name="Graphique 17">
            <a:extLst>
              <a:ext uri="{FF2B5EF4-FFF2-40B4-BE49-F238E27FC236}">
                <a16:creationId xmlns:a16="http://schemas.microsoft.com/office/drawing/2014/main" id="{73C6A49F-400E-5F1C-0AA8-979ECF700D6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7000" y="6040608"/>
            <a:ext cx="1303458" cy="817392"/>
          </a:xfrm>
          <a:prstGeom prst="rect">
            <a:avLst/>
          </a:prstGeom>
        </p:spPr>
      </p:pic>
      <p:pic>
        <p:nvPicPr>
          <p:cNvPr id="5" name="Image 4">
            <a:extLst>
              <a:ext uri="{FF2B5EF4-FFF2-40B4-BE49-F238E27FC236}">
                <a16:creationId xmlns:a16="http://schemas.microsoft.com/office/drawing/2014/main" id="{7F654D0F-D983-B2AD-A6A5-E0B87AD24CDD}"/>
              </a:ext>
            </a:extLst>
          </p:cNvPr>
          <p:cNvPicPr>
            <a:picLocks noChangeAspect="1"/>
          </p:cNvPicPr>
          <p:nvPr userDrawn="1"/>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rcRect l="7655" b="13307"/>
          <a:stretch/>
        </p:blipFill>
        <p:spPr>
          <a:xfrm rot="10800000">
            <a:off x="7237613" y="-1"/>
            <a:ext cx="4951049" cy="5276538"/>
          </a:xfrm>
          <a:prstGeom prst="rect">
            <a:avLst/>
          </a:prstGeom>
        </p:spPr>
      </p:pic>
      <p:sp>
        <p:nvSpPr>
          <p:cNvPr id="6" name="ZoneTexte 5">
            <a:extLst>
              <a:ext uri="{FF2B5EF4-FFF2-40B4-BE49-F238E27FC236}">
                <a16:creationId xmlns:a16="http://schemas.microsoft.com/office/drawing/2014/main" id="{3A70BE2A-4B7A-6281-83BC-D42D6A7BD2AC}"/>
              </a:ext>
            </a:extLst>
          </p:cNvPr>
          <p:cNvSpPr txBox="1"/>
          <p:nvPr userDrawn="1"/>
        </p:nvSpPr>
        <p:spPr>
          <a:xfrm>
            <a:off x="9815511" y="6393824"/>
            <a:ext cx="2064543" cy="246221"/>
          </a:xfrm>
          <a:prstGeom prst="rect">
            <a:avLst/>
          </a:prstGeom>
          <a:noFill/>
        </p:spPr>
        <p:txBody>
          <a:bodyPr wrap="square">
            <a:spAutoFit/>
          </a:bodyPr>
          <a:lstStyle/>
          <a:p>
            <a:pPr algn="r"/>
            <a:fld id="{EBDD53D1-1B29-1144-AF14-CCD9D54234A6}" type="slidenum">
              <a:rPr lang="fr-FR" sz="1000" b="1" smtClean="0"/>
              <a:t>‹N°›</a:t>
            </a:fld>
            <a:endParaRPr lang="fr-FR" sz="1000" dirty="0"/>
          </a:p>
        </p:txBody>
      </p:sp>
    </p:spTree>
    <p:extLst>
      <p:ext uri="{BB962C8B-B14F-4D97-AF65-F5344CB8AC3E}">
        <p14:creationId xmlns:p14="http://schemas.microsoft.com/office/powerpoint/2010/main" val="314619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de section">
    <p:bg>
      <p:bgPr>
        <a:solidFill>
          <a:schemeClr val="accent4"/>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996D04D-6AF9-D39E-BE86-3A25965D679A}"/>
              </a:ext>
            </a:extLst>
          </p:cNvPr>
          <p:cNvPicPr>
            <a:picLocks noChangeAspect="1"/>
          </p:cNvPicPr>
          <p:nvPr userDrawn="1"/>
        </p:nvPicPr>
        <p:blipFill>
          <a:blip r:embed="rId2">
            <a:alphaModFix amt="30000"/>
            <a:extLst>
              <a:ext uri="{BEBA8EAE-BF5A-486C-A8C5-ECC9F3942E4B}">
                <a14:imgProps xmlns:a14="http://schemas.microsoft.com/office/drawing/2010/main">
                  <a14:imgLayer r:embed="rId3">
                    <a14:imgEffect>
                      <a14:brightnessContrast bright="100000"/>
                    </a14:imgEffect>
                  </a14:imgLayer>
                </a14:imgProps>
              </a:ext>
            </a:extLst>
          </a:blip>
          <a:srcRect l="7655" b="13307"/>
          <a:stretch/>
        </p:blipFill>
        <p:spPr>
          <a:xfrm rot="16200000">
            <a:off x="7078206" y="1744206"/>
            <a:ext cx="4951049" cy="5276538"/>
          </a:xfrm>
          <a:prstGeom prst="rect">
            <a:avLst/>
          </a:prstGeom>
        </p:spPr>
      </p:pic>
      <p:pic>
        <p:nvPicPr>
          <p:cNvPr id="8" name="Graphique 7">
            <a:extLst>
              <a:ext uri="{FF2B5EF4-FFF2-40B4-BE49-F238E27FC236}">
                <a16:creationId xmlns:a16="http://schemas.microsoft.com/office/drawing/2014/main" id="{97D3F107-C239-3474-4E85-2BF8970D425D}"/>
              </a:ext>
            </a:extLst>
          </p:cNvPr>
          <p:cNvPicPr>
            <a:picLocks noChangeAspect="1"/>
          </p:cNvPicPr>
          <p:nvPr userDrawn="1"/>
        </p:nvPicPr>
        <p:blipFill>
          <a:blip r:embed="rId4">
            <a:extLst>
              <a:ext uri="{96DAC541-7B7A-43D3-8B79-37D633B846F1}">
                <asvg:svgBlip xmlns:asvg="http://schemas.microsoft.com/office/drawing/2016/SVG/main" r:embed="rId5"/>
              </a:ext>
            </a:extLst>
          </a:blip>
          <a:srcRect t="34533" b="38267"/>
          <a:stretch/>
        </p:blipFill>
        <p:spPr>
          <a:xfrm>
            <a:off x="330200" y="146996"/>
            <a:ext cx="2600138" cy="707237"/>
          </a:xfrm>
          <a:prstGeom prst="rect">
            <a:avLst/>
          </a:prstGeom>
        </p:spPr>
      </p:pic>
      <p:sp>
        <p:nvSpPr>
          <p:cNvPr id="9" name="ZoneTexte 8">
            <a:extLst>
              <a:ext uri="{FF2B5EF4-FFF2-40B4-BE49-F238E27FC236}">
                <a16:creationId xmlns:a16="http://schemas.microsoft.com/office/drawing/2014/main" id="{C0349D49-3B6B-4C89-BEA5-BD2098886493}"/>
              </a:ext>
            </a:extLst>
          </p:cNvPr>
          <p:cNvSpPr txBox="1"/>
          <p:nvPr userDrawn="1"/>
        </p:nvSpPr>
        <p:spPr>
          <a:xfrm>
            <a:off x="530001" y="6132079"/>
            <a:ext cx="739305" cy="184666"/>
          </a:xfrm>
          <a:prstGeom prst="rect">
            <a:avLst/>
          </a:prstGeom>
          <a:noFill/>
        </p:spPr>
        <p:txBody>
          <a:bodyPr wrap="square" rtlCol="0">
            <a:noAutofit/>
          </a:bodyPr>
          <a:lstStyle/>
          <a:p>
            <a:r>
              <a:rPr lang="fr-FR" sz="600" b="1" dirty="0"/>
              <a:t>Présentées par</a:t>
            </a:r>
          </a:p>
        </p:txBody>
      </p:sp>
      <p:pic>
        <p:nvPicPr>
          <p:cNvPr id="10" name="Graphique 9">
            <a:extLst>
              <a:ext uri="{FF2B5EF4-FFF2-40B4-BE49-F238E27FC236}">
                <a16:creationId xmlns:a16="http://schemas.microsoft.com/office/drawing/2014/main" id="{404D706B-CB38-55D8-9C7E-C4F4EA38AF2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27000" y="6040608"/>
            <a:ext cx="1303458" cy="817392"/>
          </a:xfrm>
          <a:prstGeom prst="rect">
            <a:avLst/>
          </a:prstGeom>
        </p:spPr>
      </p:pic>
      <p:sp>
        <p:nvSpPr>
          <p:cNvPr id="11" name="ZoneTexte 10">
            <a:extLst>
              <a:ext uri="{FF2B5EF4-FFF2-40B4-BE49-F238E27FC236}">
                <a16:creationId xmlns:a16="http://schemas.microsoft.com/office/drawing/2014/main" id="{0C035163-82D5-04CF-A4A7-EBAB519E2A65}"/>
              </a:ext>
            </a:extLst>
          </p:cNvPr>
          <p:cNvSpPr txBox="1"/>
          <p:nvPr userDrawn="1"/>
        </p:nvSpPr>
        <p:spPr>
          <a:xfrm>
            <a:off x="9815511" y="6393824"/>
            <a:ext cx="2064543" cy="246221"/>
          </a:xfrm>
          <a:prstGeom prst="rect">
            <a:avLst/>
          </a:prstGeom>
          <a:noFill/>
        </p:spPr>
        <p:txBody>
          <a:bodyPr wrap="square">
            <a:spAutoFit/>
          </a:bodyPr>
          <a:lstStyle/>
          <a:p>
            <a:pPr algn="r"/>
            <a:fld id="{EBDD53D1-1B29-1144-AF14-CCD9D54234A6}" type="slidenum">
              <a:rPr lang="fr-FR" sz="1000" b="1" smtClean="0"/>
              <a:t>‹N°›</a:t>
            </a:fld>
            <a:endParaRPr lang="fr-FR" sz="1000" dirty="0"/>
          </a:p>
        </p:txBody>
      </p:sp>
      <p:sp>
        <p:nvSpPr>
          <p:cNvPr id="4" name="Espace réservé du texte 3">
            <a:extLst>
              <a:ext uri="{FF2B5EF4-FFF2-40B4-BE49-F238E27FC236}">
                <a16:creationId xmlns:a16="http://schemas.microsoft.com/office/drawing/2014/main" id="{E90667D0-B0D3-A5E5-B82F-1CDD4CAA494D}"/>
              </a:ext>
            </a:extLst>
          </p:cNvPr>
          <p:cNvSpPr>
            <a:spLocks noGrp="1"/>
          </p:cNvSpPr>
          <p:nvPr>
            <p:ph type="body" sz="quarter" idx="10" hasCustomPrompt="1"/>
          </p:nvPr>
        </p:nvSpPr>
        <p:spPr>
          <a:xfrm>
            <a:off x="712788" y="1789113"/>
            <a:ext cx="5956300" cy="3414712"/>
          </a:xfrm>
        </p:spPr>
        <p:txBody>
          <a:bodyPr anchor="ctr">
            <a:noAutofit/>
          </a:bodyPr>
          <a:lstStyle>
            <a:lvl1pPr marL="0" indent="0">
              <a:buNone/>
              <a:defRPr sz="6000" b="1"/>
            </a:lvl1pPr>
            <a:lvl2pPr>
              <a:defRPr sz="6000" b="1"/>
            </a:lvl2pPr>
            <a:lvl3pPr>
              <a:defRPr sz="6000" b="1"/>
            </a:lvl3pPr>
            <a:lvl4pPr>
              <a:defRPr sz="6000" b="1"/>
            </a:lvl4pPr>
            <a:lvl5pPr>
              <a:defRPr sz="6000" b="1"/>
            </a:lvl5pPr>
          </a:lstStyle>
          <a:p>
            <a:pPr lvl="0"/>
            <a:r>
              <a:rPr lang="fr-CA" dirty="0"/>
              <a:t>TITRE DE</a:t>
            </a:r>
            <a:br>
              <a:rPr lang="fr-CA" dirty="0"/>
            </a:br>
            <a:r>
              <a:rPr lang="fr-CA" dirty="0"/>
              <a:t>LA SECTION</a:t>
            </a:r>
            <a:endParaRPr lang="fr-FR" dirty="0"/>
          </a:p>
        </p:txBody>
      </p:sp>
    </p:spTree>
    <p:extLst>
      <p:ext uri="{BB962C8B-B14F-4D97-AF65-F5344CB8AC3E}">
        <p14:creationId xmlns:p14="http://schemas.microsoft.com/office/powerpoint/2010/main" val="1292240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section">
    <p:bg>
      <p:bgPr>
        <a:solidFill>
          <a:schemeClr val="accent4"/>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3B59D4-8365-D436-C428-9B8E42651D66}"/>
              </a:ext>
            </a:extLst>
          </p:cNvPr>
          <p:cNvSpPr>
            <a:spLocks noGrp="1"/>
          </p:cNvSpPr>
          <p:nvPr>
            <p:ph type="title" hasCustomPrompt="1"/>
          </p:nvPr>
        </p:nvSpPr>
        <p:spPr>
          <a:xfrm>
            <a:off x="831850" y="1709738"/>
            <a:ext cx="10515600" cy="2852737"/>
          </a:xfrm>
        </p:spPr>
        <p:txBody>
          <a:bodyPr anchor="b">
            <a:normAutofit/>
          </a:bodyPr>
          <a:lstStyle>
            <a:lvl1pPr>
              <a:defRPr sz="12000"/>
            </a:lvl1pPr>
          </a:lstStyle>
          <a:p>
            <a:r>
              <a:rPr lang="fr-CA" dirty="0"/>
              <a:t>PAUSE</a:t>
            </a:r>
            <a:endParaRPr lang="fr-FR" dirty="0"/>
          </a:p>
        </p:txBody>
      </p:sp>
      <p:pic>
        <p:nvPicPr>
          <p:cNvPr id="7" name="Image 6">
            <a:extLst>
              <a:ext uri="{FF2B5EF4-FFF2-40B4-BE49-F238E27FC236}">
                <a16:creationId xmlns:a16="http://schemas.microsoft.com/office/drawing/2014/main" id="{0996D04D-6AF9-D39E-BE86-3A25965D679A}"/>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rcRect l="7655" b="13307"/>
          <a:stretch/>
        </p:blipFill>
        <p:spPr>
          <a:xfrm rot="16200000">
            <a:off x="7078206" y="1744206"/>
            <a:ext cx="4951049" cy="5276538"/>
          </a:xfrm>
          <a:prstGeom prst="rect">
            <a:avLst/>
          </a:prstGeom>
        </p:spPr>
      </p:pic>
      <p:pic>
        <p:nvPicPr>
          <p:cNvPr id="8" name="Graphique 7">
            <a:extLst>
              <a:ext uri="{FF2B5EF4-FFF2-40B4-BE49-F238E27FC236}">
                <a16:creationId xmlns:a16="http://schemas.microsoft.com/office/drawing/2014/main" id="{97D3F107-C239-3474-4E85-2BF8970D425D}"/>
              </a:ext>
            </a:extLst>
          </p:cNvPr>
          <p:cNvPicPr>
            <a:picLocks noChangeAspect="1"/>
          </p:cNvPicPr>
          <p:nvPr userDrawn="1"/>
        </p:nvPicPr>
        <p:blipFill>
          <a:blip r:embed="rId4">
            <a:extLst>
              <a:ext uri="{96DAC541-7B7A-43D3-8B79-37D633B846F1}">
                <asvg:svgBlip xmlns:asvg="http://schemas.microsoft.com/office/drawing/2016/SVG/main" r:embed="rId5"/>
              </a:ext>
            </a:extLst>
          </a:blip>
          <a:srcRect t="34533" b="38267"/>
          <a:stretch/>
        </p:blipFill>
        <p:spPr>
          <a:xfrm>
            <a:off x="330200" y="146996"/>
            <a:ext cx="2600138" cy="707237"/>
          </a:xfrm>
          <a:prstGeom prst="rect">
            <a:avLst/>
          </a:prstGeom>
        </p:spPr>
      </p:pic>
      <p:sp>
        <p:nvSpPr>
          <p:cNvPr id="9" name="ZoneTexte 8">
            <a:extLst>
              <a:ext uri="{FF2B5EF4-FFF2-40B4-BE49-F238E27FC236}">
                <a16:creationId xmlns:a16="http://schemas.microsoft.com/office/drawing/2014/main" id="{C0349D49-3B6B-4C89-BEA5-BD2098886493}"/>
              </a:ext>
            </a:extLst>
          </p:cNvPr>
          <p:cNvSpPr txBox="1"/>
          <p:nvPr userDrawn="1"/>
        </p:nvSpPr>
        <p:spPr>
          <a:xfrm>
            <a:off x="530001" y="6132079"/>
            <a:ext cx="739305" cy="184666"/>
          </a:xfrm>
          <a:prstGeom prst="rect">
            <a:avLst/>
          </a:prstGeom>
          <a:noFill/>
        </p:spPr>
        <p:txBody>
          <a:bodyPr wrap="square" rtlCol="0">
            <a:noAutofit/>
          </a:bodyPr>
          <a:lstStyle/>
          <a:p>
            <a:r>
              <a:rPr lang="fr-FR" sz="600" b="1" dirty="0"/>
              <a:t>Présentées par</a:t>
            </a:r>
          </a:p>
        </p:txBody>
      </p:sp>
      <p:pic>
        <p:nvPicPr>
          <p:cNvPr id="10" name="Graphique 9">
            <a:extLst>
              <a:ext uri="{FF2B5EF4-FFF2-40B4-BE49-F238E27FC236}">
                <a16:creationId xmlns:a16="http://schemas.microsoft.com/office/drawing/2014/main" id="{404D706B-CB38-55D8-9C7E-C4F4EA38AF2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27000" y="6040608"/>
            <a:ext cx="1303458" cy="817392"/>
          </a:xfrm>
          <a:prstGeom prst="rect">
            <a:avLst/>
          </a:prstGeom>
        </p:spPr>
      </p:pic>
      <p:sp>
        <p:nvSpPr>
          <p:cNvPr id="11" name="ZoneTexte 10">
            <a:extLst>
              <a:ext uri="{FF2B5EF4-FFF2-40B4-BE49-F238E27FC236}">
                <a16:creationId xmlns:a16="http://schemas.microsoft.com/office/drawing/2014/main" id="{0C035163-82D5-04CF-A4A7-EBAB519E2A65}"/>
              </a:ext>
            </a:extLst>
          </p:cNvPr>
          <p:cNvSpPr txBox="1"/>
          <p:nvPr userDrawn="1"/>
        </p:nvSpPr>
        <p:spPr>
          <a:xfrm>
            <a:off x="9815511" y="6393824"/>
            <a:ext cx="2064543" cy="246221"/>
          </a:xfrm>
          <a:prstGeom prst="rect">
            <a:avLst/>
          </a:prstGeom>
          <a:noFill/>
        </p:spPr>
        <p:txBody>
          <a:bodyPr wrap="square">
            <a:spAutoFit/>
          </a:bodyPr>
          <a:lstStyle/>
          <a:p>
            <a:pPr algn="r"/>
            <a:fld id="{EBDD53D1-1B29-1144-AF14-CCD9D54234A6}" type="slidenum">
              <a:rPr lang="fr-FR" sz="1000" b="1" smtClean="0"/>
              <a:t>‹N°›</a:t>
            </a:fld>
            <a:endParaRPr lang="fr-FR" sz="1000" dirty="0"/>
          </a:p>
        </p:txBody>
      </p:sp>
    </p:spTree>
    <p:extLst>
      <p:ext uri="{BB962C8B-B14F-4D97-AF65-F5344CB8AC3E}">
        <p14:creationId xmlns:p14="http://schemas.microsoft.com/office/powerpoint/2010/main" val="1759978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03FE21-64B8-21D1-8B03-3C16CA9A12EC}"/>
              </a:ext>
            </a:extLst>
          </p:cNvPr>
          <p:cNvSpPr>
            <a:spLocks noGrp="1"/>
          </p:cNvSpPr>
          <p:nvPr>
            <p:ph type="title" hasCustomPrompt="1"/>
          </p:nvPr>
        </p:nvSpPr>
        <p:spPr>
          <a:xfrm>
            <a:off x="838200" y="2576471"/>
            <a:ext cx="4325471" cy="1325563"/>
          </a:xfrm>
        </p:spPr>
        <p:txBody>
          <a:bodyPr anchor="t">
            <a:noAutofit/>
          </a:bodyPr>
          <a:lstStyle/>
          <a:p>
            <a:pPr lvl="0"/>
            <a:r>
              <a:rPr lang="fr-CA" dirty="0"/>
              <a:t>TITRE DE LA CONFÉRENCE</a:t>
            </a:r>
            <a:endParaRPr lang="fr-FR" dirty="0"/>
          </a:p>
        </p:txBody>
      </p:sp>
      <p:sp>
        <p:nvSpPr>
          <p:cNvPr id="3" name="Espace réservé du contenu 2">
            <a:extLst>
              <a:ext uri="{FF2B5EF4-FFF2-40B4-BE49-F238E27FC236}">
                <a16:creationId xmlns:a16="http://schemas.microsoft.com/office/drawing/2014/main" id="{BED7E6DA-AFD5-4E92-89F9-1022F9DAB0AE}"/>
              </a:ext>
            </a:extLst>
          </p:cNvPr>
          <p:cNvSpPr>
            <a:spLocks noGrp="1"/>
          </p:cNvSpPr>
          <p:nvPr>
            <p:ph sz="half" idx="1" hasCustomPrompt="1"/>
          </p:nvPr>
        </p:nvSpPr>
        <p:spPr>
          <a:xfrm>
            <a:off x="5894294" y="2576471"/>
            <a:ext cx="3921217" cy="650823"/>
          </a:xfrm>
        </p:spPr>
        <p:txBody>
          <a:bodyPr anchor="b">
            <a:noAutofit/>
          </a:bodyPr>
          <a:lstStyle>
            <a:lvl1pPr marL="0" indent="0">
              <a:buNone/>
              <a:defRPr sz="2400" b="1"/>
            </a:lvl1pPr>
            <a:lvl2pPr marL="457200" indent="0">
              <a:buNone/>
              <a:defRPr sz="4200" b="1"/>
            </a:lvl2pPr>
            <a:lvl3pPr marL="914400" indent="0">
              <a:buNone/>
              <a:defRPr sz="4200" b="1"/>
            </a:lvl3pPr>
            <a:lvl4pPr marL="1371600" indent="0">
              <a:buNone/>
              <a:defRPr sz="4200" b="1"/>
            </a:lvl4pPr>
            <a:lvl5pPr marL="1828800" indent="0">
              <a:buNone/>
              <a:defRPr sz="4200" b="1"/>
            </a:lvl5pPr>
          </a:lstStyle>
          <a:p>
            <a:pPr lvl="0"/>
            <a:r>
              <a:rPr lang="fr-CA" dirty="0"/>
              <a:t>Nom du conférencier</a:t>
            </a:r>
            <a:endParaRPr lang="fr-FR" dirty="0"/>
          </a:p>
        </p:txBody>
      </p:sp>
      <p:pic>
        <p:nvPicPr>
          <p:cNvPr id="8" name="Graphique 7">
            <a:extLst>
              <a:ext uri="{FF2B5EF4-FFF2-40B4-BE49-F238E27FC236}">
                <a16:creationId xmlns:a16="http://schemas.microsoft.com/office/drawing/2014/main" id="{75C5A7CC-ED2B-F5AF-80A7-BCF93A51F4D6}"/>
              </a:ext>
            </a:extLst>
          </p:cNvPr>
          <p:cNvPicPr>
            <a:picLocks noChangeAspect="1"/>
          </p:cNvPicPr>
          <p:nvPr userDrawn="1"/>
        </p:nvPicPr>
        <p:blipFill>
          <a:blip r:embed="rId2">
            <a:extLst>
              <a:ext uri="{96DAC541-7B7A-43D3-8B79-37D633B846F1}">
                <asvg:svgBlip xmlns:asvg="http://schemas.microsoft.com/office/drawing/2016/SVG/main" r:embed="rId3"/>
              </a:ext>
            </a:extLst>
          </a:blip>
          <a:srcRect t="34533" b="38267"/>
          <a:stretch/>
        </p:blipFill>
        <p:spPr>
          <a:xfrm>
            <a:off x="330200" y="146996"/>
            <a:ext cx="2600138" cy="707237"/>
          </a:xfrm>
          <a:prstGeom prst="rect">
            <a:avLst/>
          </a:prstGeom>
        </p:spPr>
      </p:pic>
      <p:sp>
        <p:nvSpPr>
          <p:cNvPr id="9" name="ZoneTexte 8">
            <a:extLst>
              <a:ext uri="{FF2B5EF4-FFF2-40B4-BE49-F238E27FC236}">
                <a16:creationId xmlns:a16="http://schemas.microsoft.com/office/drawing/2014/main" id="{B8FC0F77-1F71-CAB8-B7B7-0FD406D3E4D0}"/>
              </a:ext>
            </a:extLst>
          </p:cNvPr>
          <p:cNvSpPr txBox="1"/>
          <p:nvPr userDrawn="1"/>
        </p:nvSpPr>
        <p:spPr>
          <a:xfrm>
            <a:off x="530001" y="6132079"/>
            <a:ext cx="739305" cy="184666"/>
          </a:xfrm>
          <a:prstGeom prst="rect">
            <a:avLst/>
          </a:prstGeom>
          <a:noFill/>
        </p:spPr>
        <p:txBody>
          <a:bodyPr wrap="none" rtlCol="0">
            <a:spAutoFit/>
          </a:bodyPr>
          <a:lstStyle/>
          <a:p>
            <a:r>
              <a:rPr lang="fr-FR" sz="600" b="1" dirty="0"/>
              <a:t>Présentées par</a:t>
            </a:r>
          </a:p>
        </p:txBody>
      </p:sp>
      <p:pic>
        <p:nvPicPr>
          <p:cNvPr id="10" name="Graphique 9">
            <a:extLst>
              <a:ext uri="{FF2B5EF4-FFF2-40B4-BE49-F238E27FC236}">
                <a16:creationId xmlns:a16="http://schemas.microsoft.com/office/drawing/2014/main" id="{C6E2E9AA-06E4-C299-35AB-14F31BBD713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7000" y="6040608"/>
            <a:ext cx="1303458" cy="817392"/>
          </a:xfrm>
          <a:prstGeom prst="rect">
            <a:avLst/>
          </a:prstGeom>
        </p:spPr>
      </p:pic>
      <p:sp>
        <p:nvSpPr>
          <p:cNvPr id="11" name="ZoneTexte 10">
            <a:extLst>
              <a:ext uri="{FF2B5EF4-FFF2-40B4-BE49-F238E27FC236}">
                <a16:creationId xmlns:a16="http://schemas.microsoft.com/office/drawing/2014/main" id="{6FD410CD-ACC2-5C45-1216-350EC1C3A120}"/>
              </a:ext>
            </a:extLst>
          </p:cNvPr>
          <p:cNvSpPr txBox="1"/>
          <p:nvPr userDrawn="1"/>
        </p:nvSpPr>
        <p:spPr>
          <a:xfrm>
            <a:off x="9815511" y="6393824"/>
            <a:ext cx="2064543" cy="246221"/>
          </a:xfrm>
          <a:prstGeom prst="rect">
            <a:avLst/>
          </a:prstGeom>
          <a:noFill/>
        </p:spPr>
        <p:txBody>
          <a:bodyPr wrap="square">
            <a:spAutoFit/>
          </a:bodyPr>
          <a:lstStyle/>
          <a:p>
            <a:pPr algn="r"/>
            <a:fld id="{EBDD53D1-1B29-1144-AF14-CCD9D54234A6}" type="slidenum">
              <a:rPr lang="fr-FR" sz="1000" b="1" smtClean="0"/>
              <a:t>‹N°›</a:t>
            </a:fld>
            <a:endParaRPr lang="fr-FR" sz="1000" dirty="0"/>
          </a:p>
        </p:txBody>
      </p:sp>
      <p:pic>
        <p:nvPicPr>
          <p:cNvPr id="12" name="Image 11">
            <a:extLst>
              <a:ext uri="{FF2B5EF4-FFF2-40B4-BE49-F238E27FC236}">
                <a16:creationId xmlns:a16="http://schemas.microsoft.com/office/drawing/2014/main" id="{C9B63E91-0234-B16B-A76A-D4568A5E32CA}"/>
              </a:ext>
            </a:extLst>
          </p:cNvPr>
          <p:cNvPicPr>
            <a:picLocks noChangeAspect="1"/>
          </p:cNvPicPr>
          <p:nvPr userDrawn="1"/>
        </p:nvPicPr>
        <p:blipFill>
          <a:blip r:embed="rId6"/>
          <a:srcRect l="7655" b="13307"/>
          <a:stretch/>
        </p:blipFill>
        <p:spPr>
          <a:xfrm rot="10800000">
            <a:off x="8605109" y="-33534"/>
            <a:ext cx="3586891" cy="3822698"/>
          </a:xfrm>
          <a:prstGeom prst="rect">
            <a:avLst/>
          </a:prstGeom>
        </p:spPr>
      </p:pic>
      <p:sp>
        <p:nvSpPr>
          <p:cNvPr id="13" name="Espace réservé du contenu 2">
            <a:extLst>
              <a:ext uri="{FF2B5EF4-FFF2-40B4-BE49-F238E27FC236}">
                <a16:creationId xmlns:a16="http://schemas.microsoft.com/office/drawing/2014/main" id="{ABF20674-3E10-825A-AF4B-94C2202A5A36}"/>
              </a:ext>
            </a:extLst>
          </p:cNvPr>
          <p:cNvSpPr>
            <a:spLocks noGrp="1"/>
          </p:cNvSpPr>
          <p:nvPr>
            <p:ph sz="half" idx="10" hasCustomPrompt="1"/>
          </p:nvPr>
        </p:nvSpPr>
        <p:spPr>
          <a:xfrm>
            <a:off x="5894294" y="3275718"/>
            <a:ext cx="3921217" cy="650823"/>
          </a:xfrm>
        </p:spPr>
        <p:txBody>
          <a:bodyPr anchor="t">
            <a:noAutofit/>
          </a:bodyPr>
          <a:lstStyle>
            <a:lvl1pPr marL="0" indent="0">
              <a:buNone/>
              <a:defRPr sz="1800" b="0"/>
            </a:lvl1pPr>
            <a:lvl2pPr marL="457200" indent="0">
              <a:buNone/>
              <a:defRPr sz="4200" b="1"/>
            </a:lvl2pPr>
            <a:lvl3pPr marL="914400" indent="0">
              <a:buNone/>
              <a:defRPr sz="4200" b="1"/>
            </a:lvl3pPr>
            <a:lvl4pPr marL="1371600" indent="0">
              <a:buNone/>
              <a:defRPr sz="4200" b="1"/>
            </a:lvl4pPr>
            <a:lvl5pPr marL="1828800" indent="0">
              <a:buNone/>
              <a:defRPr sz="4200" b="1"/>
            </a:lvl5pPr>
          </a:lstStyle>
          <a:p>
            <a:pPr lvl="0"/>
            <a:r>
              <a:rPr lang="fr-CA" dirty="0"/>
              <a:t>Titre du conférencier</a:t>
            </a:r>
            <a:endParaRPr lang="fr-FR" dirty="0"/>
          </a:p>
        </p:txBody>
      </p:sp>
    </p:spTree>
    <p:extLst>
      <p:ext uri="{BB962C8B-B14F-4D97-AF65-F5344CB8AC3E}">
        <p14:creationId xmlns:p14="http://schemas.microsoft.com/office/powerpoint/2010/main" val="2464340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25E118-7285-22DE-CC7E-8FAC7FEBBD2A}"/>
              </a:ext>
            </a:extLst>
          </p:cNvPr>
          <p:cNvSpPr>
            <a:spLocks noGrp="1"/>
          </p:cNvSpPr>
          <p:nvPr>
            <p:ph type="title" hasCustomPrompt="1"/>
          </p:nvPr>
        </p:nvSpPr>
        <p:spPr>
          <a:xfrm>
            <a:off x="839788" y="1884022"/>
            <a:ext cx="4001153" cy="1325563"/>
          </a:xfrm>
        </p:spPr>
        <p:txBody>
          <a:bodyPr>
            <a:noAutofit/>
          </a:bodyPr>
          <a:lstStyle>
            <a:lvl1pPr>
              <a:defRPr sz="4200"/>
            </a:lvl1pPr>
          </a:lstStyle>
          <a:p>
            <a:r>
              <a:rPr lang="fr-CA" dirty="0"/>
              <a:t>TITRE DE LA CONFÉRENCE</a:t>
            </a:r>
            <a:endParaRPr lang="fr-FR" dirty="0"/>
          </a:p>
        </p:txBody>
      </p:sp>
      <p:sp>
        <p:nvSpPr>
          <p:cNvPr id="3" name="Espace réservé du texte 2">
            <a:extLst>
              <a:ext uri="{FF2B5EF4-FFF2-40B4-BE49-F238E27FC236}">
                <a16:creationId xmlns:a16="http://schemas.microsoft.com/office/drawing/2014/main" id="{0CDF18C2-4B82-37C7-44BE-B854B1B7CE61}"/>
              </a:ext>
            </a:extLst>
          </p:cNvPr>
          <p:cNvSpPr>
            <a:spLocks noGrp="1"/>
          </p:cNvSpPr>
          <p:nvPr>
            <p:ph type="body" idx="1" hasCustomPrompt="1"/>
          </p:nvPr>
        </p:nvSpPr>
        <p:spPr>
          <a:xfrm>
            <a:off x="839788" y="3232453"/>
            <a:ext cx="4001153" cy="823912"/>
          </a:xfrm>
        </p:spPr>
        <p:txBody>
          <a:bodyPr anchor="b">
            <a:noAutofit/>
          </a:bodyPr>
          <a:lstStyle>
            <a:lvl1pPr marL="0" indent="0">
              <a:buNone/>
              <a:defRPr sz="20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Nom de l’animatrice</a:t>
            </a:r>
          </a:p>
        </p:txBody>
      </p:sp>
      <p:sp>
        <p:nvSpPr>
          <p:cNvPr id="4" name="Espace réservé du contenu 3">
            <a:extLst>
              <a:ext uri="{FF2B5EF4-FFF2-40B4-BE49-F238E27FC236}">
                <a16:creationId xmlns:a16="http://schemas.microsoft.com/office/drawing/2014/main" id="{327A4D14-89D9-155C-DBF7-9768E95ECFD1}"/>
              </a:ext>
            </a:extLst>
          </p:cNvPr>
          <p:cNvSpPr>
            <a:spLocks noGrp="1"/>
          </p:cNvSpPr>
          <p:nvPr>
            <p:ph sz="half" idx="2" hasCustomPrompt="1"/>
          </p:nvPr>
        </p:nvSpPr>
        <p:spPr>
          <a:xfrm>
            <a:off x="839789" y="4102100"/>
            <a:ext cx="2441294" cy="501651"/>
          </a:xfrm>
        </p:spPr>
        <p:txBody>
          <a:bodyPr>
            <a:noAutofit/>
          </a:bodyPr>
          <a:lstStyle>
            <a:lvl1pPr marL="0" indent="0">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fr-CA" dirty="0"/>
              <a:t>Titre de l’animatrice</a:t>
            </a:r>
            <a:endParaRPr lang="fr-FR" dirty="0"/>
          </a:p>
        </p:txBody>
      </p:sp>
      <p:pic>
        <p:nvPicPr>
          <p:cNvPr id="10" name="Graphique 9">
            <a:extLst>
              <a:ext uri="{FF2B5EF4-FFF2-40B4-BE49-F238E27FC236}">
                <a16:creationId xmlns:a16="http://schemas.microsoft.com/office/drawing/2014/main" id="{9190E628-47A6-DC7D-BFCC-7042765B4425}"/>
              </a:ext>
            </a:extLst>
          </p:cNvPr>
          <p:cNvPicPr>
            <a:picLocks noChangeAspect="1"/>
          </p:cNvPicPr>
          <p:nvPr userDrawn="1"/>
        </p:nvPicPr>
        <p:blipFill>
          <a:blip r:embed="rId2">
            <a:extLst>
              <a:ext uri="{96DAC541-7B7A-43D3-8B79-37D633B846F1}">
                <asvg:svgBlip xmlns:asvg="http://schemas.microsoft.com/office/drawing/2016/SVG/main" r:embed="rId3"/>
              </a:ext>
            </a:extLst>
          </a:blip>
          <a:srcRect t="34533" b="38267"/>
          <a:stretch/>
        </p:blipFill>
        <p:spPr>
          <a:xfrm>
            <a:off x="330200" y="146996"/>
            <a:ext cx="2600138" cy="707237"/>
          </a:xfrm>
          <a:prstGeom prst="rect">
            <a:avLst/>
          </a:prstGeom>
        </p:spPr>
      </p:pic>
      <p:sp>
        <p:nvSpPr>
          <p:cNvPr id="11" name="ZoneTexte 10">
            <a:extLst>
              <a:ext uri="{FF2B5EF4-FFF2-40B4-BE49-F238E27FC236}">
                <a16:creationId xmlns:a16="http://schemas.microsoft.com/office/drawing/2014/main" id="{1D7D204B-C87E-0F88-2DF0-252F925F7733}"/>
              </a:ext>
            </a:extLst>
          </p:cNvPr>
          <p:cNvSpPr txBox="1"/>
          <p:nvPr userDrawn="1"/>
        </p:nvSpPr>
        <p:spPr>
          <a:xfrm>
            <a:off x="530001" y="6132079"/>
            <a:ext cx="739305" cy="184666"/>
          </a:xfrm>
          <a:prstGeom prst="rect">
            <a:avLst/>
          </a:prstGeom>
          <a:noFill/>
        </p:spPr>
        <p:txBody>
          <a:bodyPr wrap="none" rtlCol="0">
            <a:spAutoFit/>
          </a:bodyPr>
          <a:lstStyle/>
          <a:p>
            <a:r>
              <a:rPr lang="fr-FR" sz="600" b="1" dirty="0"/>
              <a:t>Présentées par</a:t>
            </a:r>
          </a:p>
        </p:txBody>
      </p:sp>
      <p:pic>
        <p:nvPicPr>
          <p:cNvPr id="12" name="Graphique 11">
            <a:extLst>
              <a:ext uri="{FF2B5EF4-FFF2-40B4-BE49-F238E27FC236}">
                <a16:creationId xmlns:a16="http://schemas.microsoft.com/office/drawing/2014/main" id="{DC08C27F-A095-E0C1-7587-8196F3E347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7000" y="6040608"/>
            <a:ext cx="1303458" cy="817392"/>
          </a:xfrm>
          <a:prstGeom prst="rect">
            <a:avLst/>
          </a:prstGeom>
        </p:spPr>
      </p:pic>
      <p:sp>
        <p:nvSpPr>
          <p:cNvPr id="13" name="ZoneTexte 12">
            <a:extLst>
              <a:ext uri="{FF2B5EF4-FFF2-40B4-BE49-F238E27FC236}">
                <a16:creationId xmlns:a16="http://schemas.microsoft.com/office/drawing/2014/main" id="{E5ECEDBC-1CBB-9927-3E46-36813CA8DAA6}"/>
              </a:ext>
            </a:extLst>
          </p:cNvPr>
          <p:cNvSpPr txBox="1"/>
          <p:nvPr userDrawn="1"/>
        </p:nvSpPr>
        <p:spPr>
          <a:xfrm>
            <a:off x="9815511" y="6393824"/>
            <a:ext cx="2064543" cy="246221"/>
          </a:xfrm>
          <a:prstGeom prst="rect">
            <a:avLst/>
          </a:prstGeom>
          <a:noFill/>
        </p:spPr>
        <p:txBody>
          <a:bodyPr wrap="square">
            <a:spAutoFit/>
          </a:bodyPr>
          <a:lstStyle/>
          <a:p>
            <a:pPr algn="r"/>
            <a:fld id="{EBDD53D1-1B29-1144-AF14-CCD9D54234A6}" type="slidenum">
              <a:rPr lang="fr-FR" sz="1000" b="1" smtClean="0"/>
              <a:t>‹N°›</a:t>
            </a:fld>
            <a:endParaRPr lang="fr-FR" sz="1000" dirty="0"/>
          </a:p>
        </p:txBody>
      </p:sp>
      <p:pic>
        <p:nvPicPr>
          <p:cNvPr id="14" name="Image 13">
            <a:extLst>
              <a:ext uri="{FF2B5EF4-FFF2-40B4-BE49-F238E27FC236}">
                <a16:creationId xmlns:a16="http://schemas.microsoft.com/office/drawing/2014/main" id="{0AAE83F1-ACED-2E8D-7378-C073F9740672}"/>
              </a:ext>
            </a:extLst>
          </p:cNvPr>
          <p:cNvPicPr>
            <a:picLocks noChangeAspect="1"/>
          </p:cNvPicPr>
          <p:nvPr userDrawn="1"/>
        </p:nvPicPr>
        <p:blipFill>
          <a:blip r:embed="rId6"/>
          <a:srcRect l="7655" b="13307"/>
          <a:stretch/>
        </p:blipFill>
        <p:spPr>
          <a:xfrm rot="16200000">
            <a:off x="9182229" y="4889584"/>
            <a:ext cx="2927012" cy="3119439"/>
          </a:xfrm>
          <a:prstGeom prst="rect">
            <a:avLst/>
          </a:prstGeom>
        </p:spPr>
      </p:pic>
      <p:sp>
        <p:nvSpPr>
          <p:cNvPr id="15" name="Espace réservé du texte 2">
            <a:extLst>
              <a:ext uri="{FF2B5EF4-FFF2-40B4-BE49-F238E27FC236}">
                <a16:creationId xmlns:a16="http://schemas.microsoft.com/office/drawing/2014/main" id="{A695C505-8E4B-6C2B-BE85-D4635E149684}"/>
              </a:ext>
            </a:extLst>
          </p:cNvPr>
          <p:cNvSpPr>
            <a:spLocks noGrp="1"/>
          </p:cNvSpPr>
          <p:nvPr>
            <p:ph type="body" idx="10" hasCustomPrompt="1"/>
          </p:nvPr>
        </p:nvSpPr>
        <p:spPr>
          <a:xfrm>
            <a:off x="6096000" y="854233"/>
            <a:ext cx="2106705" cy="823912"/>
          </a:xfrm>
        </p:spPr>
        <p:txBody>
          <a:bodyPr anchor="b">
            <a:noAutofit/>
          </a:bodyPr>
          <a:lstStyle>
            <a:lvl1pPr marL="0" indent="0">
              <a:buNone/>
              <a:defRPr sz="20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Nom du conférencier</a:t>
            </a:r>
          </a:p>
        </p:txBody>
      </p:sp>
      <p:sp>
        <p:nvSpPr>
          <p:cNvPr id="16" name="Espace réservé du contenu 3">
            <a:extLst>
              <a:ext uri="{FF2B5EF4-FFF2-40B4-BE49-F238E27FC236}">
                <a16:creationId xmlns:a16="http://schemas.microsoft.com/office/drawing/2014/main" id="{05981935-6ECF-B50E-1163-13045791D5A2}"/>
              </a:ext>
            </a:extLst>
          </p:cNvPr>
          <p:cNvSpPr>
            <a:spLocks noGrp="1"/>
          </p:cNvSpPr>
          <p:nvPr>
            <p:ph sz="half" idx="11" hasCustomPrompt="1"/>
          </p:nvPr>
        </p:nvSpPr>
        <p:spPr>
          <a:xfrm>
            <a:off x="6096001" y="1723880"/>
            <a:ext cx="2106704" cy="501651"/>
          </a:xfrm>
        </p:spPr>
        <p:txBody>
          <a:bodyPr>
            <a:noAutofit/>
          </a:bodyPr>
          <a:lstStyle>
            <a:lvl1pPr marL="0" indent="0">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fr-CA" dirty="0"/>
              <a:t>Titre de l’animatrice</a:t>
            </a:r>
            <a:endParaRPr lang="fr-FR" dirty="0"/>
          </a:p>
        </p:txBody>
      </p:sp>
      <p:sp>
        <p:nvSpPr>
          <p:cNvPr id="19" name="Espace réservé du texte 2">
            <a:extLst>
              <a:ext uri="{FF2B5EF4-FFF2-40B4-BE49-F238E27FC236}">
                <a16:creationId xmlns:a16="http://schemas.microsoft.com/office/drawing/2014/main" id="{EC14155C-9D9B-28E3-26E4-B7DCA197AC23}"/>
              </a:ext>
            </a:extLst>
          </p:cNvPr>
          <p:cNvSpPr>
            <a:spLocks noGrp="1"/>
          </p:cNvSpPr>
          <p:nvPr>
            <p:ph type="body" idx="12" hasCustomPrompt="1"/>
          </p:nvPr>
        </p:nvSpPr>
        <p:spPr>
          <a:xfrm>
            <a:off x="9220479" y="854233"/>
            <a:ext cx="2106705" cy="823912"/>
          </a:xfrm>
        </p:spPr>
        <p:txBody>
          <a:bodyPr anchor="b">
            <a:noAutofit/>
          </a:bodyPr>
          <a:lstStyle>
            <a:lvl1pPr marL="0" indent="0">
              <a:buNone/>
              <a:defRPr sz="20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Nom du conférencier</a:t>
            </a:r>
          </a:p>
        </p:txBody>
      </p:sp>
      <p:sp>
        <p:nvSpPr>
          <p:cNvPr id="20" name="Espace réservé du contenu 3">
            <a:extLst>
              <a:ext uri="{FF2B5EF4-FFF2-40B4-BE49-F238E27FC236}">
                <a16:creationId xmlns:a16="http://schemas.microsoft.com/office/drawing/2014/main" id="{379F2CB5-D8AF-375C-F9BE-448DACFE7130}"/>
              </a:ext>
            </a:extLst>
          </p:cNvPr>
          <p:cNvSpPr>
            <a:spLocks noGrp="1"/>
          </p:cNvSpPr>
          <p:nvPr>
            <p:ph sz="half" idx="13" hasCustomPrompt="1"/>
          </p:nvPr>
        </p:nvSpPr>
        <p:spPr>
          <a:xfrm>
            <a:off x="9220480" y="1723880"/>
            <a:ext cx="2106704" cy="501651"/>
          </a:xfrm>
        </p:spPr>
        <p:txBody>
          <a:bodyPr>
            <a:noAutofit/>
          </a:bodyPr>
          <a:lstStyle>
            <a:lvl1pPr marL="0" indent="0">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fr-CA" dirty="0"/>
              <a:t>Titre de l’animatrice</a:t>
            </a:r>
            <a:endParaRPr lang="fr-FR" dirty="0"/>
          </a:p>
        </p:txBody>
      </p:sp>
      <p:sp>
        <p:nvSpPr>
          <p:cNvPr id="21" name="Espace réservé du texte 2">
            <a:extLst>
              <a:ext uri="{FF2B5EF4-FFF2-40B4-BE49-F238E27FC236}">
                <a16:creationId xmlns:a16="http://schemas.microsoft.com/office/drawing/2014/main" id="{1B0914B5-C6D0-E064-9A90-FAEE0B6208C4}"/>
              </a:ext>
            </a:extLst>
          </p:cNvPr>
          <p:cNvSpPr>
            <a:spLocks noGrp="1"/>
          </p:cNvSpPr>
          <p:nvPr>
            <p:ph type="body" idx="14" hasCustomPrompt="1"/>
          </p:nvPr>
        </p:nvSpPr>
        <p:spPr>
          <a:xfrm>
            <a:off x="6096000" y="2683033"/>
            <a:ext cx="2106705" cy="823912"/>
          </a:xfrm>
        </p:spPr>
        <p:txBody>
          <a:bodyPr anchor="b">
            <a:noAutofit/>
          </a:bodyPr>
          <a:lstStyle>
            <a:lvl1pPr marL="0" indent="0">
              <a:buNone/>
              <a:defRPr sz="20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Nom du conférencier</a:t>
            </a:r>
          </a:p>
        </p:txBody>
      </p:sp>
      <p:sp>
        <p:nvSpPr>
          <p:cNvPr id="22" name="Espace réservé du contenu 3">
            <a:extLst>
              <a:ext uri="{FF2B5EF4-FFF2-40B4-BE49-F238E27FC236}">
                <a16:creationId xmlns:a16="http://schemas.microsoft.com/office/drawing/2014/main" id="{98E30D20-27DF-95B5-7253-E433D726F276}"/>
              </a:ext>
            </a:extLst>
          </p:cNvPr>
          <p:cNvSpPr>
            <a:spLocks noGrp="1"/>
          </p:cNvSpPr>
          <p:nvPr>
            <p:ph sz="half" idx="15" hasCustomPrompt="1"/>
          </p:nvPr>
        </p:nvSpPr>
        <p:spPr>
          <a:xfrm>
            <a:off x="6096001" y="3552680"/>
            <a:ext cx="2106704" cy="501651"/>
          </a:xfrm>
        </p:spPr>
        <p:txBody>
          <a:bodyPr>
            <a:noAutofit/>
          </a:bodyPr>
          <a:lstStyle>
            <a:lvl1pPr marL="0" indent="0">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fr-CA" dirty="0"/>
              <a:t>Titre de l’animatrice</a:t>
            </a:r>
            <a:endParaRPr lang="fr-FR" dirty="0"/>
          </a:p>
        </p:txBody>
      </p:sp>
      <p:sp>
        <p:nvSpPr>
          <p:cNvPr id="23" name="Espace réservé du texte 2">
            <a:extLst>
              <a:ext uri="{FF2B5EF4-FFF2-40B4-BE49-F238E27FC236}">
                <a16:creationId xmlns:a16="http://schemas.microsoft.com/office/drawing/2014/main" id="{E5BAE8D1-86A5-6D39-E70B-E645E38E7D4E}"/>
              </a:ext>
            </a:extLst>
          </p:cNvPr>
          <p:cNvSpPr>
            <a:spLocks noGrp="1"/>
          </p:cNvSpPr>
          <p:nvPr>
            <p:ph type="body" idx="16" hasCustomPrompt="1"/>
          </p:nvPr>
        </p:nvSpPr>
        <p:spPr>
          <a:xfrm>
            <a:off x="9220479" y="2683033"/>
            <a:ext cx="2106705" cy="823912"/>
          </a:xfrm>
        </p:spPr>
        <p:txBody>
          <a:bodyPr anchor="b">
            <a:noAutofit/>
          </a:bodyPr>
          <a:lstStyle>
            <a:lvl1pPr marL="0" indent="0">
              <a:buNone/>
              <a:defRPr sz="20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Nom du conférencier</a:t>
            </a:r>
          </a:p>
        </p:txBody>
      </p:sp>
      <p:sp>
        <p:nvSpPr>
          <p:cNvPr id="24" name="Espace réservé du contenu 3">
            <a:extLst>
              <a:ext uri="{FF2B5EF4-FFF2-40B4-BE49-F238E27FC236}">
                <a16:creationId xmlns:a16="http://schemas.microsoft.com/office/drawing/2014/main" id="{DFECF2D5-5AF8-E627-3215-4F95E237FF0A}"/>
              </a:ext>
            </a:extLst>
          </p:cNvPr>
          <p:cNvSpPr>
            <a:spLocks noGrp="1"/>
          </p:cNvSpPr>
          <p:nvPr>
            <p:ph sz="half" idx="17" hasCustomPrompt="1"/>
          </p:nvPr>
        </p:nvSpPr>
        <p:spPr>
          <a:xfrm>
            <a:off x="9220480" y="3552680"/>
            <a:ext cx="2106704" cy="501651"/>
          </a:xfrm>
        </p:spPr>
        <p:txBody>
          <a:bodyPr>
            <a:noAutofit/>
          </a:bodyPr>
          <a:lstStyle>
            <a:lvl1pPr marL="0" indent="0">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fr-CA" dirty="0"/>
              <a:t>Titre de l’animatrice</a:t>
            </a:r>
            <a:endParaRPr lang="fr-FR" dirty="0"/>
          </a:p>
        </p:txBody>
      </p:sp>
      <p:sp>
        <p:nvSpPr>
          <p:cNvPr id="25" name="Espace réservé du texte 2">
            <a:extLst>
              <a:ext uri="{FF2B5EF4-FFF2-40B4-BE49-F238E27FC236}">
                <a16:creationId xmlns:a16="http://schemas.microsoft.com/office/drawing/2014/main" id="{F8698704-5D72-2E31-FEF3-FCDE882B20E3}"/>
              </a:ext>
            </a:extLst>
          </p:cNvPr>
          <p:cNvSpPr>
            <a:spLocks noGrp="1"/>
          </p:cNvSpPr>
          <p:nvPr>
            <p:ph type="body" idx="18" hasCustomPrompt="1"/>
          </p:nvPr>
        </p:nvSpPr>
        <p:spPr>
          <a:xfrm>
            <a:off x="6096000" y="4511833"/>
            <a:ext cx="2106705" cy="823912"/>
          </a:xfrm>
        </p:spPr>
        <p:txBody>
          <a:bodyPr anchor="b">
            <a:noAutofit/>
          </a:bodyPr>
          <a:lstStyle>
            <a:lvl1pPr marL="0" indent="0">
              <a:buNone/>
              <a:defRPr sz="20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Nom du conférencier</a:t>
            </a:r>
          </a:p>
        </p:txBody>
      </p:sp>
      <p:sp>
        <p:nvSpPr>
          <p:cNvPr id="26" name="Espace réservé du contenu 3">
            <a:extLst>
              <a:ext uri="{FF2B5EF4-FFF2-40B4-BE49-F238E27FC236}">
                <a16:creationId xmlns:a16="http://schemas.microsoft.com/office/drawing/2014/main" id="{1337E826-654B-B54E-2F86-514F3FF8D509}"/>
              </a:ext>
            </a:extLst>
          </p:cNvPr>
          <p:cNvSpPr>
            <a:spLocks noGrp="1"/>
          </p:cNvSpPr>
          <p:nvPr>
            <p:ph sz="half" idx="19" hasCustomPrompt="1"/>
          </p:nvPr>
        </p:nvSpPr>
        <p:spPr>
          <a:xfrm>
            <a:off x="6096001" y="5381480"/>
            <a:ext cx="2106704" cy="501651"/>
          </a:xfrm>
        </p:spPr>
        <p:txBody>
          <a:bodyPr>
            <a:noAutofit/>
          </a:bodyPr>
          <a:lstStyle>
            <a:lvl1pPr marL="0" indent="0">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fr-CA" dirty="0"/>
              <a:t>Titre de l’animatrice</a:t>
            </a:r>
            <a:endParaRPr lang="fr-FR" dirty="0"/>
          </a:p>
        </p:txBody>
      </p:sp>
    </p:spTree>
    <p:extLst>
      <p:ext uri="{BB962C8B-B14F-4D97-AF65-F5344CB8AC3E}">
        <p14:creationId xmlns:p14="http://schemas.microsoft.com/office/powerpoint/2010/main" val="3642945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275B4-CA2F-0327-5CF2-89EC6F6E75E8}"/>
              </a:ext>
            </a:extLst>
          </p:cNvPr>
          <p:cNvSpPr>
            <a:spLocks noGrp="1"/>
          </p:cNvSpPr>
          <p:nvPr>
            <p:ph type="title" hasCustomPrompt="1"/>
          </p:nvPr>
        </p:nvSpPr>
        <p:spPr>
          <a:xfrm>
            <a:off x="332182" y="1881907"/>
            <a:ext cx="5302136" cy="1325563"/>
          </a:xfrm>
        </p:spPr>
        <p:txBody>
          <a:bodyPr anchor="b">
            <a:noAutofit/>
          </a:bodyPr>
          <a:lstStyle>
            <a:lvl1pPr>
              <a:defRPr sz="4200"/>
            </a:lvl1pPr>
          </a:lstStyle>
          <a:p>
            <a:r>
              <a:rPr lang="fr-CA" dirty="0"/>
              <a:t>TITRE DE LA SLIDE</a:t>
            </a:r>
            <a:endParaRPr lang="fr-FR" dirty="0"/>
          </a:p>
        </p:txBody>
      </p:sp>
      <p:pic>
        <p:nvPicPr>
          <p:cNvPr id="12" name="Graphique 11">
            <a:extLst>
              <a:ext uri="{FF2B5EF4-FFF2-40B4-BE49-F238E27FC236}">
                <a16:creationId xmlns:a16="http://schemas.microsoft.com/office/drawing/2014/main" id="{E4AA9684-4742-FD0C-378C-82A5664D600B}"/>
              </a:ext>
            </a:extLst>
          </p:cNvPr>
          <p:cNvPicPr>
            <a:picLocks noChangeAspect="1"/>
          </p:cNvPicPr>
          <p:nvPr userDrawn="1"/>
        </p:nvPicPr>
        <p:blipFill>
          <a:blip r:embed="rId2">
            <a:extLst>
              <a:ext uri="{96DAC541-7B7A-43D3-8B79-37D633B846F1}">
                <asvg:svgBlip xmlns:asvg="http://schemas.microsoft.com/office/drawing/2016/SVG/main" r:embed="rId3"/>
              </a:ext>
            </a:extLst>
          </a:blip>
          <a:srcRect t="34533" b="38267"/>
          <a:stretch/>
        </p:blipFill>
        <p:spPr>
          <a:xfrm>
            <a:off x="330200" y="146996"/>
            <a:ext cx="2600138" cy="707237"/>
          </a:xfrm>
          <a:prstGeom prst="rect">
            <a:avLst/>
          </a:prstGeom>
        </p:spPr>
      </p:pic>
      <p:sp>
        <p:nvSpPr>
          <p:cNvPr id="13" name="ZoneTexte 12">
            <a:extLst>
              <a:ext uri="{FF2B5EF4-FFF2-40B4-BE49-F238E27FC236}">
                <a16:creationId xmlns:a16="http://schemas.microsoft.com/office/drawing/2014/main" id="{FC2C7697-2EB1-1589-1C1F-F01B0067256D}"/>
              </a:ext>
            </a:extLst>
          </p:cNvPr>
          <p:cNvSpPr txBox="1"/>
          <p:nvPr userDrawn="1"/>
        </p:nvSpPr>
        <p:spPr>
          <a:xfrm>
            <a:off x="530001" y="6132079"/>
            <a:ext cx="739305" cy="184666"/>
          </a:xfrm>
          <a:prstGeom prst="rect">
            <a:avLst/>
          </a:prstGeom>
          <a:noFill/>
        </p:spPr>
        <p:txBody>
          <a:bodyPr wrap="none" rtlCol="0">
            <a:spAutoFit/>
          </a:bodyPr>
          <a:lstStyle/>
          <a:p>
            <a:r>
              <a:rPr lang="fr-FR" sz="600" b="1" dirty="0"/>
              <a:t>Présentées par</a:t>
            </a:r>
          </a:p>
        </p:txBody>
      </p:sp>
      <p:pic>
        <p:nvPicPr>
          <p:cNvPr id="14" name="Graphique 13">
            <a:extLst>
              <a:ext uri="{FF2B5EF4-FFF2-40B4-BE49-F238E27FC236}">
                <a16:creationId xmlns:a16="http://schemas.microsoft.com/office/drawing/2014/main" id="{78D8BE06-4503-C61A-5D90-74F0E8670FB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7000" y="6040608"/>
            <a:ext cx="1303458" cy="817392"/>
          </a:xfrm>
          <a:prstGeom prst="rect">
            <a:avLst/>
          </a:prstGeom>
        </p:spPr>
      </p:pic>
      <p:sp>
        <p:nvSpPr>
          <p:cNvPr id="15" name="ZoneTexte 14">
            <a:extLst>
              <a:ext uri="{FF2B5EF4-FFF2-40B4-BE49-F238E27FC236}">
                <a16:creationId xmlns:a16="http://schemas.microsoft.com/office/drawing/2014/main" id="{31F07E1B-1530-6F5A-9008-89B60BEE9E72}"/>
              </a:ext>
            </a:extLst>
          </p:cNvPr>
          <p:cNvSpPr txBox="1"/>
          <p:nvPr userDrawn="1"/>
        </p:nvSpPr>
        <p:spPr>
          <a:xfrm>
            <a:off x="9815511" y="6393824"/>
            <a:ext cx="2064543" cy="246221"/>
          </a:xfrm>
          <a:prstGeom prst="rect">
            <a:avLst/>
          </a:prstGeom>
          <a:noFill/>
        </p:spPr>
        <p:txBody>
          <a:bodyPr wrap="square">
            <a:spAutoFit/>
          </a:bodyPr>
          <a:lstStyle/>
          <a:p>
            <a:pPr algn="r"/>
            <a:fld id="{EBDD53D1-1B29-1144-AF14-CCD9D54234A6}" type="slidenum">
              <a:rPr lang="fr-FR" sz="1000" b="1" smtClean="0"/>
              <a:t>‹N°›</a:t>
            </a:fld>
            <a:endParaRPr lang="fr-FR" sz="1000" dirty="0"/>
          </a:p>
        </p:txBody>
      </p:sp>
      <p:pic>
        <p:nvPicPr>
          <p:cNvPr id="16" name="Image 15">
            <a:extLst>
              <a:ext uri="{FF2B5EF4-FFF2-40B4-BE49-F238E27FC236}">
                <a16:creationId xmlns:a16="http://schemas.microsoft.com/office/drawing/2014/main" id="{2C73ECF7-D567-B5E5-1DA5-553C892FF2D6}"/>
              </a:ext>
            </a:extLst>
          </p:cNvPr>
          <p:cNvPicPr>
            <a:picLocks noChangeAspect="1"/>
          </p:cNvPicPr>
          <p:nvPr userDrawn="1"/>
        </p:nvPicPr>
        <p:blipFill>
          <a:blip r:embed="rId6"/>
          <a:srcRect l="7655" b="13307"/>
          <a:stretch/>
        </p:blipFill>
        <p:spPr>
          <a:xfrm rot="16200000">
            <a:off x="9182229" y="4889584"/>
            <a:ext cx="2927012" cy="3119439"/>
          </a:xfrm>
          <a:prstGeom prst="rect">
            <a:avLst/>
          </a:prstGeom>
        </p:spPr>
      </p:pic>
      <p:sp>
        <p:nvSpPr>
          <p:cNvPr id="18" name="Espace réservé du texte 2">
            <a:extLst>
              <a:ext uri="{FF2B5EF4-FFF2-40B4-BE49-F238E27FC236}">
                <a16:creationId xmlns:a16="http://schemas.microsoft.com/office/drawing/2014/main" id="{80471975-A334-DE28-4DB4-1A5947EF1652}"/>
              </a:ext>
            </a:extLst>
          </p:cNvPr>
          <p:cNvSpPr>
            <a:spLocks noGrp="1"/>
          </p:cNvSpPr>
          <p:nvPr>
            <p:ph type="body" idx="1" hasCustomPrompt="1"/>
          </p:nvPr>
        </p:nvSpPr>
        <p:spPr>
          <a:xfrm>
            <a:off x="330200" y="3322522"/>
            <a:ext cx="5302136" cy="328392"/>
          </a:xfrm>
        </p:spPr>
        <p:txBody>
          <a:bodyPr anchor="t">
            <a:noAutofit/>
          </a:bodyPr>
          <a:lstStyle>
            <a:lvl1pPr marL="0" indent="0">
              <a:buNone/>
              <a:defRPr sz="20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Sous-titre de la slide</a:t>
            </a:r>
          </a:p>
        </p:txBody>
      </p:sp>
      <p:sp>
        <p:nvSpPr>
          <p:cNvPr id="19" name="Espace réservé du contenu 3">
            <a:extLst>
              <a:ext uri="{FF2B5EF4-FFF2-40B4-BE49-F238E27FC236}">
                <a16:creationId xmlns:a16="http://schemas.microsoft.com/office/drawing/2014/main" id="{55F10B82-A121-2372-AFCA-6AFB24E40E8D}"/>
              </a:ext>
            </a:extLst>
          </p:cNvPr>
          <p:cNvSpPr>
            <a:spLocks noGrp="1"/>
          </p:cNvSpPr>
          <p:nvPr>
            <p:ph sz="half" idx="2" hasCustomPrompt="1"/>
          </p:nvPr>
        </p:nvSpPr>
        <p:spPr>
          <a:xfrm>
            <a:off x="330200" y="3765966"/>
            <a:ext cx="5302136" cy="1881309"/>
          </a:xfrm>
        </p:spPr>
        <p:txBody>
          <a:bodyPr>
            <a:noAutofit/>
          </a:bodyPr>
          <a:lstStyle>
            <a:lvl1pPr marL="0" indent="0">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fr-CA" dirty="0"/>
              <a:t>Paragraphe de texte</a:t>
            </a:r>
            <a:endParaRPr lang="fr-FR" dirty="0"/>
          </a:p>
        </p:txBody>
      </p:sp>
      <p:sp>
        <p:nvSpPr>
          <p:cNvPr id="21" name="Espace réservé pour une image  20">
            <a:extLst>
              <a:ext uri="{FF2B5EF4-FFF2-40B4-BE49-F238E27FC236}">
                <a16:creationId xmlns:a16="http://schemas.microsoft.com/office/drawing/2014/main" id="{A73A44BD-C139-43F2-D6B5-A3942250DB50}"/>
              </a:ext>
            </a:extLst>
          </p:cNvPr>
          <p:cNvSpPr>
            <a:spLocks noGrp="1"/>
          </p:cNvSpPr>
          <p:nvPr>
            <p:ph type="pic" sz="quarter" idx="10" hasCustomPrompt="1"/>
          </p:nvPr>
        </p:nvSpPr>
        <p:spPr>
          <a:xfrm>
            <a:off x="6199094" y="997768"/>
            <a:ext cx="4867369" cy="4649507"/>
          </a:xfrm>
          <a:solidFill>
            <a:schemeClr val="bg2">
              <a:lumMod val="95000"/>
            </a:schemeClr>
          </a:solidFill>
          <a:ln>
            <a:noFill/>
          </a:ln>
        </p:spPr>
        <p:txBody>
          <a:bodyPr anchor="ctr">
            <a:normAutofit/>
          </a:bodyPr>
          <a:lstStyle>
            <a:lvl1pPr marL="0" indent="0" algn="ctr">
              <a:buNone/>
              <a:defRPr sz="1000"/>
            </a:lvl1pPr>
          </a:lstStyle>
          <a:p>
            <a:r>
              <a:rPr lang="fr-FR" dirty="0"/>
              <a:t>Insérez votre image ici</a:t>
            </a:r>
          </a:p>
        </p:txBody>
      </p:sp>
    </p:spTree>
    <p:extLst>
      <p:ext uri="{BB962C8B-B14F-4D97-AF65-F5344CB8AC3E}">
        <p14:creationId xmlns:p14="http://schemas.microsoft.com/office/powerpoint/2010/main" val="1778551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DD5A3905-832D-7050-D0A1-EA2CA2D9DB02}"/>
              </a:ext>
            </a:extLst>
          </p:cNvPr>
          <p:cNvSpPr>
            <a:spLocks noGrp="1"/>
          </p:cNvSpPr>
          <p:nvPr>
            <p:ph type="title" hasCustomPrompt="1"/>
          </p:nvPr>
        </p:nvSpPr>
        <p:spPr>
          <a:xfrm>
            <a:off x="332182" y="1564736"/>
            <a:ext cx="5302136" cy="1325563"/>
          </a:xfrm>
        </p:spPr>
        <p:txBody>
          <a:bodyPr anchor="b">
            <a:noAutofit/>
          </a:bodyPr>
          <a:lstStyle>
            <a:lvl1pPr>
              <a:defRPr sz="4200"/>
            </a:lvl1pPr>
          </a:lstStyle>
          <a:p>
            <a:r>
              <a:rPr lang="fr-CA" dirty="0"/>
              <a:t>TITRE DE LA SLIDE</a:t>
            </a:r>
            <a:endParaRPr lang="fr-FR" dirty="0"/>
          </a:p>
        </p:txBody>
      </p:sp>
      <p:pic>
        <p:nvPicPr>
          <p:cNvPr id="6" name="Graphique 5">
            <a:extLst>
              <a:ext uri="{FF2B5EF4-FFF2-40B4-BE49-F238E27FC236}">
                <a16:creationId xmlns:a16="http://schemas.microsoft.com/office/drawing/2014/main" id="{69E24CBA-4066-76BE-D337-32870C0F2005}"/>
              </a:ext>
            </a:extLst>
          </p:cNvPr>
          <p:cNvPicPr>
            <a:picLocks noChangeAspect="1"/>
          </p:cNvPicPr>
          <p:nvPr userDrawn="1"/>
        </p:nvPicPr>
        <p:blipFill>
          <a:blip r:embed="rId2">
            <a:extLst>
              <a:ext uri="{96DAC541-7B7A-43D3-8B79-37D633B846F1}">
                <asvg:svgBlip xmlns:asvg="http://schemas.microsoft.com/office/drawing/2016/SVG/main" r:embed="rId3"/>
              </a:ext>
            </a:extLst>
          </a:blip>
          <a:srcRect t="34533" b="38267"/>
          <a:stretch/>
        </p:blipFill>
        <p:spPr>
          <a:xfrm>
            <a:off x="330200" y="146996"/>
            <a:ext cx="2600138" cy="707237"/>
          </a:xfrm>
          <a:prstGeom prst="rect">
            <a:avLst/>
          </a:prstGeom>
        </p:spPr>
      </p:pic>
      <p:sp>
        <p:nvSpPr>
          <p:cNvPr id="7" name="ZoneTexte 6">
            <a:extLst>
              <a:ext uri="{FF2B5EF4-FFF2-40B4-BE49-F238E27FC236}">
                <a16:creationId xmlns:a16="http://schemas.microsoft.com/office/drawing/2014/main" id="{E413F7FD-CE2A-A435-3495-FF09B227A7FB}"/>
              </a:ext>
            </a:extLst>
          </p:cNvPr>
          <p:cNvSpPr txBox="1"/>
          <p:nvPr userDrawn="1"/>
        </p:nvSpPr>
        <p:spPr>
          <a:xfrm>
            <a:off x="530001" y="6132079"/>
            <a:ext cx="739305" cy="184666"/>
          </a:xfrm>
          <a:prstGeom prst="rect">
            <a:avLst/>
          </a:prstGeom>
          <a:noFill/>
        </p:spPr>
        <p:txBody>
          <a:bodyPr wrap="none" rtlCol="0">
            <a:spAutoFit/>
          </a:bodyPr>
          <a:lstStyle/>
          <a:p>
            <a:r>
              <a:rPr lang="fr-FR" sz="600" b="1" dirty="0"/>
              <a:t>Présentées par</a:t>
            </a:r>
          </a:p>
        </p:txBody>
      </p:sp>
      <p:pic>
        <p:nvPicPr>
          <p:cNvPr id="8" name="Graphique 7">
            <a:extLst>
              <a:ext uri="{FF2B5EF4-FFF2-40B4-BE49-F238E27FC236}">
                <a16:creationId xmlns:a16="http://schemas.microsoft.com/office/drawing/2014/main" id="{B5563701-EC63-EEC2-AD15-6B0A181D380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7000" y="6040608"/>
            <a:ext cx="1303458" cy="817392"/>
          </a:xfrm>
          <a:prstGeom prst="rect">
            <a:avLst/>
          </a:prstGeom>
        </p:spPr>
      </p:pic>
      <p:sp>
        <p:nvSpPr>
          <p:cNvPr id="9" name="ZoneTexte 8">
            <a:extLst>
              <a:ext uri="{FF2B5EF4-FFF2-40B4-BE49-F238E27FC236}">
                <a16:creationId xmlns:a16="http://schemas.microsoft.com/office/drawing/2014/main" id="{52F51E3E-F352-557F-6A47-66BA96663AF9}"/>
              </a:ext>
            </a:extLst>
          </p:cNvPr>
          <p:cNvSpPr txBox="1"/>
          <p:nvPr userDrawn="1"/>
        </p:nvSpPr>
        <p:spPr>
          <a:xfrm>
            <a:off x="9815511" y="6393824"/>
            <a:ext cx="2064543" cy="246221"/>
          </a:xfrm>
          <a:prstGeom prst="rect">
            <a:avLst/>
          </a:prstGeom>
          <a:noFill/>
        </p:spPr>
        <p:txBody>
          <a:bodyPr wrap="square">
            <a:spAutoFit/>
          </a:bodyPr>
          <a:lstStyle/>
          <a:p>
            <a:pPr algn="r"/>
            <a:fld id="{EBDD53D1-1B29-1144-AF14-CCD9D54234A6}" type="slidenum">
              <a:rPr lang="fr-FR" sz="1000" b="1" smtClean="0"/>
              <a:t>‹N°›</a:t>
            </a:fld>
            <a:endParaRPr lang="fr-FR" sz="1000" dirty="0"/>
          </a:p>
        </p:txBody>
      </p:sp>
      <p:pic>
        <p:nvPicPr>
          <p:cNvPr id="10" name="Image 9">
            <a:extLst>
              <a:ext uri="{FF2B5EF4-FFF2-40B4-BE49-F238E27FC236}">
                <a16:creationId xmlns:a16="http://schemas.microsoft.com/office/drawing/2014/main" id="{73A3E2F3-7E52-BEF7-1526-59ECCF7E802C}"/>
              </a:ext>
            </a:extLst>
          </p:cNvPr>
          <p:cNvPicPr>
            <a:picLocks noChangeAspect="1"/>
          </p:cNvPicPr>
          <p:nvPr userDrawn="1"/>
        </p:nvPicPr>
        <p:blipFill>
          <a:blip r:embed="rId6"/>
          <a:srcRect l="7655" b="13307"/>
          <a:stretch/>
        </p:blipFill>
        <p:spPr>
          <a:xfrm rot="16200000">
            <a:off x="9182229" y="4889584"/>
            <a:ext cx="2927012" cy="3119439"/>
          </a:xfrm>
          <a:prstGeom prst="rect">
            <a:avLst/>
          </a:prstGeom>
        </p:spPr>
      </p:pic>
      <p:sp>
        <p:nvSpPr>
          <p:cNvPr id="11" name="Espace réservé du texte 2">
            <a:extLst>
              <a:ext uri="{FF2B5EF4-FFF2-40B4-BE49-F238E27FC236}">
                <a16:creationId xmlns:a16="http://schemas.microsoft.com/office/drawing/2014/main" id="{3C2846B8-7E90-29D9-13A7-55FC62C71994}"/>
              </a:ext>
            </a:extLst>
          </p:cNvPr>
          <p:cNvSpPr>
            <a:spLocks noGrp="1"/>
          </p:cNvSpPr>
          <p:nvPr>
            <p:ph type="body" idx="1" hasCustomPrompt="1"/>
          </p:nvPr>
        </p:nvSpPr>
        <p:spPr>
          <a:xfrm>
            <a:off x="330200" y="3005351"/>
            <a:ext cx="5302136" cy="328392"/>
          </a:xfrm>
        </p:spPr>
        <p:txBody>
          <a:bodyPr anchor="t">
            <a:no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Sous-titre de la slide</a:t>
            </a:r>
          </a:p>
        </p:txBody>
      </p:sp>
      <p:sp>
        <p:nvSpPr>
          <p:cNvPr id="12" name="Espace réservé du contenu 3">
            <a:extLst>
              <a:ext uri="{FF2B5EF4-FFF2-40B4-BE49-F238E27FC236}">
                <a16:creationId xmlns:a16="http://schemas.microsoft.com/office/drawing/2014/main" id="{3453D7FE-A586-F13D-D781-313DE05BA565}"/>
              </a:ext>
            </a:extLst>
          </p:cNvPr>
          <p:cNvSpPr>
            <a:spLocks noGrp="1"/>
          </p:cNvSpPr>
          <p:nvPr>
            <p:ph sz="half" idx="2" hasCustomPrompt="1"/>
          </p:nvPr>
        </p:nvSpPr>
        <p:spPr>
          <a:xfrm>
            <a:off x="330200" y="3448796"/>
            <a:ext cx="5302136" cy="1674534"/>
          </a:xfrm>
        </p:spPr>
        <p:txBody>
          <a:bodyPr>
            <a:noAutofit/>
          </a:bodyPr>
          <a:lstStyle>
            <a:lvl1pPr marL="0" indent="0">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fr-CA" dirty="0"/>
              <a:t>Paragraphe de texte</a:t>
            </a:r>
            <a:endParaRPr lang="fr-FR" dirty="0"/>
          </a:p>
        </p:txBody>
      </p:sp>
      <p:sp>
        <p:nvSpPr>
          <p:cNvPr id="14" name="Espace réservé du texte 2">
            <a:extLst>
              <a:ext uri="{FF2B5EF4-FFF2-40B4-BE49-F238E27FC236}">
                <a16:creationId xmlns:a16="http://schemas.microsoft.com/office/drawing/2014/main" id="{ED3EC912-A7F3-BF61-45A4-A2B139289EC0}"/>
              </a:ext>
            </a:extLst>
          </p:cNvPr>
          <p:cNvSpPr>
            <a:spLocks noGrp="1"/>
          </p:cNvSpPr>
          <p:nvPr>
            <p:ph type="body" idx="10" hasCustomPrompt="1"/>
          </p:nvPr>
        </p:nvSpPr>
        <p:spPr>
          <a:xfrm>
            <a:off x="6248915" y="2356756"/>
            <a:ext cx="5094453" cy="2627829"/>
          </a:xfrm>
        </p:spPr>
        <p:txBody>
          <a:bodyPr anchor="t">
            <a:noAutofit/>
          </a:bodyPr>
          <a:lstStyle>
            <a:lvl1pPr marL="342900" indent="-342900">
              <a:spcAft>
                <a:spcPts val="600"/>
              </a:spcAft>
              <a:buClr>
                <a:schemeClr val="accent2"/>
              </a:buClr>
              <a:buSzPct val="80000"/>
              <a:buFont typeface="Système normal"/>
              <a:buChar char="→"/>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Texte listé</a:t>
            </a:r>
          </a:p>
        </p:txBody>
      </p:sp>
    </p:spTree>
    <p:extLst>
      <p:ext uri="{BB962C8B-B14F-4D97-AF65-F5344CB8AC3E}">
        <p14:creationId xmlns:p14="http://schemas.microsoft.com/office/powerpoint/2010/main" val="3328825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464BA09-B4C5-C622-6B28-E941561250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dirty="0"/>
              <a:t>Modifier le style du titre</a:t>
            </a:r>
            <a:endParaRPr lang="fr-FR" dirty="0"/>
          </a:p>
        </p:txBody>
      </p:sp>
      <p:sp>
        <p:nvSpPr>
          <p:cNvPr id="3" name="Espace réservé du texte 2">
            <a:extLst>
              <a:ext uri="{FF2B5EF4-FFF2-40B4-BE49-F238E27FC236}">
                <a16:creationId xmlns:a16="http://schemas.microsoft.com/office/drawing/2014/main" id="{E801A857-DAC9-BB0F-DD70-8BF6C473BB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3AEF1614-2F12-2CDA-65A7-A93097EEC0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4E11877-EB25-3845-8ED7-541BC53ECD61}" type="datetimeFigureOut">
              <a:rPr lang="fr-FR" smtClean="0"/>
              <a:t>25/04/2025</a:t>
            </a:fld>
            <a:endParaRPr lang="fr-FR"/>
          </a:p>
        </p:txBody>
      </p:sp>
      <p:sp>
        <p:nvSpPr>
          <p:cNvPr id="5" name="Espace réservé du pied de page 4">
            <a:extLst>
              <a:ext uri="{FF2B5EF4-FFF2-40B4-BE49-F238E27FC236}">
                <a16:creationId xmlns:a16="http://schemas.microsoft.com/office/drawing/2014/main" id="{D375AB94-54EC-E2ED-734B-FFFE1A357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14162E0-1B72-B729-D832-93936ECD4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D88EC41-3529-FF4B-BB1E-C63334BE54B6}" type="slidenum">
              <a:rPr lang="fr-FR" smtClean="0"/>
              <a:t>‹N°›</a:t>
            </a:fld>
            <a:endParaRPr lang="fr-FR"/>
          </a:p>
        </p:txBody>
      </p:sp>
    </p:spTree>
    <p:extLst>
      <p:ext uri="{BB962C8B-B14F-4D97-AF65-F5344CB8AC3E}">
        <p14:creationId xmlns:p14="http://schemas.microsoft.com/office/powerpoint/2010/main" val="313967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63" r:id="rId11"/>
    <p:sldLayoutId id="2147483664" r:id="rId12"/>
    <p:sldLayoutId id="2147483665" r:id="rId13"/>
    <p:sldLayoutId id="2147483666" r:id="rId14"/>
    <p:sldLayoutId id="2147483667" r:id="rId15"/>
    <p:sldLayoutId id="2147483662" r:id="rId16"/>
    <p:sldLayoutId id="2147483657" r:id="rId1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3.xml"/><Relationship Id="rId7" Type="http://schemas.openxmlformats.org/officeDocument/2006/relationships/image" Target="../media/image22.gi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1.gif"/><Relationship Id="rId5" Type="http://schemas.openxmlformats.org/officeDocument/2006/relationships/notesSlide" Target="../notesSlides/notesSlide1.xml"/><Relationship Id="rId4" Type="http://schemas.openxmlformats.org/officeDocument/2006/relationships/slideLayout" Target="../slideLayouts/slideLayout6.xml"/><Relationship Id="rId9" Type="http://schemas.openxmlformats.org/officeDocument/2006/relationships/image" Target="../media/image24.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package" Target="../embeddings/Microsoft_Excel_Worksheet2.xlsx"/><Relationship Id="rId1" Type="http://schemas.openxmlformats.org/officeDocument/2006/relationships/slideLayout" Target="../slideLayouts/slideLayout17.xml"/><Relationship Id="rId5" Type="http://schemas.openxmlformats.org/officeDocument/2006/relationships/image" Target="../media/image27.emf"/><Relationship Id="rId4" Type="http://schemas.openxmlformats.org/officeDocument/2006/relationships/package" Target="../embeddings/Microsoft_Excel_Worksheet3.xlsx"/></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package" Target="../embeddings/Microsoft_Excel_Worksheet4.xlsx"/><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package" Target="../embeddings/Microsoft_Excel_Worksheet5.xlsx"/><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package" Target="../embeddings/Microsoft_Excel_Worksheet6.xlsx"/><Relationship Id="rId1" Type="http://schemas.openxmlformats.org/officeDocument/2006/relationships/slideLayout" Target="../slideLayouts/slideLayout17.xml"/><Relationship Id="rId5" Type="http://schemas.openxmlformats.org/officeDocument/2006/relationships/image" Target="../media/image31.emf"/><Relationship Id="rId4" Type="http://schemas.openxmlformats.org/officeDocument/2006/relationships/package" Target="../embeddings/Microsoft_Excel_Worksheet7.xlsx"/></Relationships>
</file>

<file path=ppt/slides/_rels/slide2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package" Target="../embeddings/Microsoft_Excel_Worksheet8.xlsx"/><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package" Target="../embeddings/Microsoft_Excel_Worksheet9.xlsx"/><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7.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8" Type="http://schemas.openxmlformats.org/officeDocument/2006/relationships/hyperlink" Target="mailto:ppetitclerc@btlf.ca" TargetMode="External"/><Relationship Id="rId3" Type="http://schemas.openxmlformats.org/officeDocument/2006/relationships/tags" Target="../tags/tag10.xml"/><Relationship Id="rId7" Type="http://schemas.openxmlformats.org/officeDocument/2006/relationships/image" Target="../media/image21.gif"/><Relationship Id="rId12" Type="http://schemas.openxmlformats.org/officeDocument/2006/relationships/image" Target="../media/image24.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17.xml"/><Relationship Id="rId11" Type="http://schemas.openxmlformats.org/officeDocument/2006/relationships/image" Target="../media/image23.png"/><Relationship Id="rId5" Type="http://schemas.openxmlformats.org/officeDocument/2006/relationships/tags" Target="../tags/tag12.xml"/><Relationship Id="rId10" Type="http://schemas.openxmlformats.org/officeDocument/2006/relationships/image" Target="../media/image22.gif"/><Relationship Id="rId4" Type="http://schemas.openxmlformats.org/officeDocument/2006/relationships/tags" Target="../tags/tag11.xml"/><Relationship Id="rId9" Type="http://schemas.openxmlformats.org/officeDocument/2006/relationships/hyperlink" Target="https://www.gaspardlivres.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package" Target="../embeddings/Microsoft_Excel_Worksheet1.xlsx"/><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0B5AAE-CDB3-3091-0668-11F7FEDEB52F}"/>
              </a:ext>
            </a:extLst>
          </p:cNvPr>
          <p:cNvSpPr>
            <a:spLocks noGrp="1"/>
          </p:cNvSpPr>
          <p:nvPr>
            <p:ph type="title"/>
          </p:nvPr>
        </p:nvSpPr>
        <p:spPr>
          <a:xfrm>
            <a:off x="104903" y="2395214"/>
            <a:ext cx="5491082" cy="2067571"/>
          </a:xfrm>
        </p:spPr>
        <p:txBody>
          <a:bodyPr/>
          <a:lstStyle/>
          <a:p>
            <a:r>
              <a:rPr lang="fr-CA" sz="3200" dirty="0"/>
              <a:t>Comment évolue</a:t>
            </a:r>
            <a:br>
              <a:rPr lang="fr-CA" sz="3200" dirty="0"/>
            </a:br>
            <a:r>
              <a:rPr lang="fr-CA" sz="3200" dirty="0"/>
              <a:t>le marché du livre en 2025? Tendances et perspectives au Québec et ailleurs</a:t>
            </a:r>
            <a:endParaRPr lang="fr-FR" sz="3200" dirty="0"/>
          </a:p>
        </p:txBody>
      </p:sp>
      <p:sp>
        <p:nvSpPr>
          <p:cNvPr id="3" name="Espace réservé du contenu 2">
            <a:extLst>
              <a:ext uri="{FF2B5EF4-FFF2-40B4-BE49-F238E27FC236}">
                <a16:creationId xmlns:a16="http://schemas.microsoft.com/office/drawing/2014/main" id="{C0F7CDC6-3FE6-A376-9030-90B17BDD193E}"/>
              </a:ext>
            </a:extLst>
          </p:cNvPr>
          <p:cNvSpPr>
            <a:spLocks noGrp="1"/>
          </p:cNvSpPr>
          <p:nvPr>
            <p:ph sz="half" idx="1"/>
          </p:nvPr>
        </p:nvSpPr>
        <p:spPr>
          <a:xfrm>
            <a:off x="5971170" y="2631889"/>
            <a:ext cx="3921217" cy="650823"/>
          </a:xfrm>
        </p:spPr>
        <p:txBody>
          <a:bodyPr/>
          <a:lstStyle/>
          <a:p>
            <a:r>
              <a:rPr lang="fr-FR" dirty="0"/>
              <a:t>Patrick Petitclerc</a:t>
            </a:r>
          </a:p>
        </p:txBody>
      </p:sp>
      <p:sp>
        <p:nvSpPr>
          <p:cNvPr id="4" name="Espace réservé du contenu 3">
            <a:extLst>
              <a:ext uri="{FF2B5EF4-FFF2-40B4-BE49-F238E27FC236}">
                <a16:creationId xmlns:a16="http://schemas.microsoft.com/office/drawing/2014/main" id="{7BD78E6E-F9AC-3686-F2EE-282A7DD6D32B}"/>
              </a:ext>
            </a:extLst>
          </p:cNvPr>
          <p:cNvSpPr>
            <a:spLocks noGrp="1"/>
          </p:cNvSpPr>
          <p:nvPr>
            <p:ph sz="half" idx="10"/>
          </p:nvPr>
        </p:nvSpPr>
        <p:spPr>
          <a:xfrm>
            <a:off x="5971170" y="3331136"/>
            <a:ext cx="3921217" cy="650823"/>
          </a:xfrm>
        </p:spPr>
        <p:txBody>
          <a:bodyPr/>
          <a:lstStyle/>
          <a:p>
            <a:r>
              <a:rPr lang="fr-FR" dirty="0"/>
              <a:t>Directeur Gaspard</a:t>
            </a:r>
          </a:p>
        </p:txBody>
      </p:sp>
      <p:cxnSp>
        <p:nvCxnSpPr>
          <p:cNvPr id="5" name="Connecteur droit 4">
            <a:extLst>
              <a:ext uri="{FF2B5EF4-FFF2-40B4-BE49-F238E27FC236}">
                <a16:creationId xmlns:a16="http://schemas.microsoft.com/office/drawing/2014/main" id="{3015AFA1-10B0-4B4B-1DC1-2D9C859F78C2}"/>
              </a:ext>
            </a:extLst>
          </p:cNvPr>
          <p:cNvCxnSpPr>
            <a:cxnSpLocks/>
          </p:cNvCxnSpPr>
          <p:nvPr/>
        </p:nvCxnSpPr>
        <p:spPr>
          <a:xfrm>
            <a:off x="5608099" y="2631889"/>
            <a:ext cx="0" cy="137696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Image 10">
            <a:extLst>
              <a:ext uri="{FF2B5EF4-FFF2-40B4-BE49-F238E27FC236}">
                <a16:creationId xmlns:a16="http://schemas.microsoft.com/office/drawing/2014/main" id="{FD1AD334-E9D7-DDE5-3483-E85F32D227C5}"/>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9436706" y="5752727"/>
            <a:ext cx="1699295" cy="453428"/>
          </a:xfrm>
          <a:prstGeom prst="rect">
            <a:avLst/>
          </a:prstGeom>
        </p:spPr>
      </p:pic>
      <p:pic>
        <p:nvPicPr>
          <p:cNvPr id="12" name="Image 11">
            <a:extLst>
              <a:ext uri="{FF2B5EF4-FFF2-40B4-BE49-F238E27FC236}">
                <a16:creationId xmlns:a16="http://schemas.microsoft.com/office/drawing/2014/main" id="{840F672D-7493-BE77-6BD8-891006E5E1F8}"/>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1474728" y="5837569"/>
            <a:ext cx="2801140" cy="1020431"/>
          </a:xfrm>
          <a:prstGeom prst="rect">
            <a:avLst/>
          </a:prstGeom>
        </p:spPr>
      </p:pic>
      <p:sp>
        <p:nvSpPr>
          <p:cNvPr id="13" name="ZoneTexte 12">
            <a:extLst>
              <a:ext uri="{FF2B5EF4-FFF2-40B4-BE49-F238E27FC236}">
                <a16:creationId xmlns:a16="http://schemas.microsoft.com/office/drawing/2014/main" id="{4FF4A7C7-E4C8-14BA-6F87-F71D73A341F9}"/>
              </a:ext>
            </a:extLst>
          </p:cNvPr>
          <p:cNvSpPr txBox="1"/>
          <p:nvPr>
            <p:custDataLst>
              <p:tags r:id="rId3"/>
            </p:custDataLst>
          </p:nvPr>
        </p:nvSpPr>
        <p:spPr>
          <a:xfrm>
            <a:off x="9358497" y="6236025"/>
            <a:ext cx="2715808" cy="230832"/>
          </a:xfrm>
          <a:prstGeom prst="rect">
            <a:avLst/>
          </a:prstGeom>
          <a:noFill/>
        </p:spPr>
        <p:txBody>
          <a:bodyPr wrap="none" rtlCol="0">
            <a:spAutoFit/>
          </a:bodyPr>
          <a:lstStyle/>
          <a:p>
            <a:r>
              <a:rPr lang="fr-CA" sz="900" dirty="0">
                <a:solidFill>
                  <a:schemeClr val="tx2">
                    <a:lumMod val="75000"/>
                  </a:schemeClr>
                </a:solidFill>
                <a:latin typeface="Calibri" panose="020F0502020204030204" pitchFamily="34" charset="0"/>
              </a:rPr>
              <a:t>© Société de gestion de la BTLF. Tous droits réservés.</a:t>
            </a:r>
          </a:p>
        </p:txBody>
      </p:sp>
      <p:pic>
        <p:nvPicPr>
          <p:cNvPr id="14" name="Image 13">
            <a:extLst>
              <a:ext uri="{FF2B5EF4-FFF2-40B4-BE49-F238E27FC236}">
                <a16:creationId xmlns:a16="http://schemas.microsoft.com/office/drawing/2014/main" id="{221A6718-8A2E-EFBA-D005-20D29F9EB826}"/>
              </a:ext>
            </a:extLst>
          </p:cNvPr>
          <p:cNvPicPr>
            <a:picLocks noChangeAspect="1"/>
          </p:cNvPicPr>
          <p:nvPr/>
        </p:nvPicPr>
        <p:blipFill>
          <a:blip r:embed="rId8"/>
          <a:stretch>
            <a:fillRect/>
          </a:stretch>
        </p:blipFill>
        <p:spPr>
          <a:xfrm>
            <a:off x="4756525" y="5837569"/>
            <a:ext cx="1520494" cy="556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 14" descr="Une image contenant Police, logo, Graphique, texte&#10;&#10;Le contenu généré par l’IA peut être incorrect.">
            <a:extLst>
              <a:ext uri="{FF2B5EF4-FFF2-40B4-BE49-F238E27FC236}">
                <a16:creationId xmlns:a16="http://schemas.microsoft.com/office/drawing/2014/main" id="{3D77DF7A-C191-6C97-3F76-FEDF589FE5AA}"/>
              </a:ext>
            </a:extLst>
          </p:cNvPr>
          <p:cNvPicPr>
            <a:picLocks noChangeAspect="1"/>
          </p:cNvPicPr>
          <p:nvPr/>
        </p:nvPicPr>
        <p:blipFill>
          <a:blip r:embed="rId9"/>
          <a:stretch>
            <a:fillRect/>
          </a:stretch>
        </p:blipFill>
        <p:spPr>
          <a:xfrm>
            <a:off x="6675370" y="5841226"/>
            <a:ext cx="1256409" cy="5531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26977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a:extLst>
              <a:ext uri="{FF2B5EF4-FFF2-40B4-BE49-F238E27FC236}">
                <a16:creationId xmlns:a16="http://schemas.microsoft.com/office/drawing/2014/main" id="{CC2292C8-FB3A-48E7-A33C-8DBB1B1548BB}"/>
              </a:ext>
            </a:extLst>
          </p:cNvPr>
          <p:cNvGraphicFramePr>
            <a:graphicFrameLocks/>
          </p:cNvGraphicFramePr>
          <p:nvPr>
            <p:extLst>
              <p:ext uri="{D42A27DB-BD31-4B8C-83A1-F6EECF244321}">
                <p14:modId xmlns:p14="http://schemas.microsoft.com/office/powerpoint/2010/main" val="2587191327"/>
              </p:ext>
            </p:extLst>
          </p:nvPr>
        </p:nvGraphicFramePr>
        <p:xfrm>
          <a:off x="1358020" y="2353926"/>
          <a:ext cx="9938536" cy="4073164"/>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2">
            <a:extLst>
              <a:ext uri="{FF2B5EF4-FFF2-40B4-BE49-F238E27FC236}">
                <a16:creationId xmlns:a16="http://schemas.microsoft.com/office/drawing/2014/main" id="{D94CCC27-A00E-9651-A485-7B573A375B6A}"/>
              </a:ext>
            </a:extLst>
          </p:cNvPr>
          <p:cNvSpPr txBox="1"/>
          <p:nvPr/>
        </p:nvSpPr>
        <p:spPr>
          <a:xfrm>
            <a:off x="2766136" y="819057"/>
            <a:ext cx="1590618" cy="646331"/>
          </a:xfrm>
          <a:prstGeom prst="rect">
            <a:avLst/>
          </a:prstGeom>
          <a:noFill/>
        </p:spPr>
        <p:txBody>
          <a:bodyPr wrap="square" rtlCol="0">
            <a:spAutoFit/>
          </a:bodyPr>
          <a:lstStyle/>
          <a:p>
            <a:r>
              <a:rPr lang="fr-CA" b="1" dirty="0"/>
              <a:t>PDM 2018</a:t>
            </a:r>
          </a:p>
          <a:p>
            <a:r>
              <a:rPr lang="fr-CA" b="1" dirty="0"/>
              <a:t>Québec</a:t>
            </a:r>
          </a:p>
        </p:txBody>
      </p:sp>
      <p:sp>
        <p:nvSpPr>
          <p:cNvPr id="4" name="ZoneTexte 3">
            <a:extLst>
              <a:ext uri="{FF2B5EF4-FFF2-40B4-BE49-F238E27FC236}">
                <a16:creationId xmlns:a16="http://schemas.microsoft.com/office/drawing/2014/main" id="{934722B1-B155-7690-394F-BF326EA22F4F}"/>
              </a:ext>
            </a:extLst>
          </p:cNvPr>
          <p:cNvSpPr txBox="1"/>
          <p:nvPr/>
        </p:nvSpPr>
        <p:spPr>
          <a:xfrm>
            <a:off x="2833476" y="1487784"/>
            <a:ext cx="1275763" cy="523220"/>
          </a:xfrm>
          <a:prstGeom prst="rect">
            <a:avLst/>
          </a:prstGeom>
          <a:noFill/>
        </p:spPr>
        <p:txBody>
          <a:bodyPr wrap="square" rtlCol="0">
            <a:spAutoFit/>
          </a:bodyPr>
          <a:lstStyle/>
          <a:p>
            <a:r>
              <a:rPr lang="fr-CA" sz="2800" b="1" dirty="0"/>
              <a:t>49,8%</a:t>
            </a:r>
          </a:p>
        </p:txBody>
      </p:sp>
      <p:sp>
        <p:nvSpPr>
          <p:cNvPr id="5" name="ZoneTexte 4">
            <a:extLst>
              <a:ext uri="{FF2B5EF4-FFF2-40B4-BE49-F238E27FC236}">
                <a16:creationId xmlns:a16="http://schemas.microsoft.com/office/drawing/2014/main" id="{F0C414AE-A847-23ED-140B-1E3571B8FA95}"/>
              </a:ext>
            </a:extLst>
          </p:cNvPr>
          <p:cNvSpPr txBox="1"/>
          <p:nvPr/>
        </p:nvSpPr>
        <p:spPr>
          <a:xfrm>
            <a:off x="5752467" y="792483"/>
            <a:ext cx="1590618" cy="646331"/>
          </a:xfrm>
          <a:prstGeom prst="rect">
            <a:avLst/>
          </a:prstGeom>
          <a:noFill/>
        </p:spPr>
        <p:txBody>
          <a:bodyPr wrap="square" rtlCol="0">
            <a:spAutoFit/>
          </a:bodyPr>
          <a:lstStyle/>
          <a:p>
            <a:r>
              <a:rPr lang="fr-CA" b="1" dirty="0"/>
              <a:t>PDM 2024</a:t>
            </a:r>
          </a:p>
          <a:p>
            <a:r>
              <a:rPr lang="fr-CA" b="1" dirty="0"/>
              <a:t>Québec</a:t>
            </a:r>
          </a:p>
        </p:txBody>
      </p:sp>
      <p:sp>
        <p:nvSpPr>
          <p:cNvPr id="6" name="ZoneTexte 5">
            <a:extLst>
              <a:ext uri="{FF2B5EF4-FFF2-40B4-BE49-F238E27FC236}">
                <a16:creationId xmlns:a16="http://schemas.microsoft.com/office/drawing/2014/main" id="{0D228794-AFC9-9FD6-FFC5-50F16FF9D89D}"/>
              </a:ext>
            </a:extLst>
          </p:cNvPr>
          <p:cNvSpPr txBox="1"/>
          <p:nvPr/>
        </p:nvSpPr>
        <p:spPr>
          <a:xfrm>
            <a:off x="8544512" y="792483"/>
            <a:ext cx="1590618" cy="646331"/>
          </a:xfrm>
          <a:prstGeom prst="rect">
            <a:avLst/>
          </a:prstGeom>
          <a:noFill/>
        </p:spPr>
        <p:txBody>
          <a:bodyPr wrap="square" rtlCol="0">
            <a:spAutoFit/>
          </a:bodyPr>
          <a:lstStyle/>
          <a:p>
            <a:r>
              <a:rPr lang="fr-CA" b="1" dirty="0"/>
              <a:t>PDM 2024*</a:t>
            </a:r>
          </a:p>
          <a:p>
            <a:r>
              <a:rPr lang="fr-CA" b="1" dirty="0"/>
              <a:t>Canada</a:t>
            </a:r>
          </a:p>
        </p:txBody>
      </p:sp>
      <p:sp>
        <p:nvSpPr>
          <p:cNvPr id="7" name="ZoneTexte 6">
            <a:extLst>
              <a:ext uri="{FF2B5EF4-FFF2-40B4-BE49-F238E27FC236}">
                <a16:creationId xmlns:a16="http://schemas.microsoft.com/office/drawing/2014/main" id="{6521FFF2-EA1F-0EF1-09BB-6C73BD9F3B55}"/>
              </a:ext>
            </a:extLst>
          </p:cNvPr>
          <p:cNvSpPr txBox="1"/>
          <p:nvPr/>
        </p:nvSpPr>
        <p:spPr>
          <a:xfrm>
            <a:off x="5752467" y="1465388"/>
            <a:ext cx="1275763" cy="523220"/>
          </a:xfrm>
          <a:prstGeom prst="rect">
            <a:avLst/>
          </a:prstGeom>
          <a:noFill/>
        </p:spPr>
        <p:txBody>
          <a:bodyPr wrap="square" rtlCol="0">
            <a:spAutoFit/>
          </a:bodyPr>
          <a:lstStyle/>
          <a:p>
            <a:r>
              <a:rPr lang="fr-CA" sz="2800" b="1" dirty="0"/>
              <a:t>53,7%</a:t>
            </a:r>
          </a:p>
        </p:txBody>
      </p:sp>
      <p:sp>
        <p:nvSpPr>
          <p:cNvPr id="8" name="ZoneTexte 7">
            <a:extLst>
              <a:ext uri="{FF2B5EF4-FFF2-40B4-BE49-F238E27FC236}">
                <a16:creationId xmlns:a16="http://schemas.microsoft.com/office/drawing/2014/main" id="{72FCCE9F-C327-E305-3E2B-0C3C8ECF607B}"/>
              </a:ext>
            </a:extLst>
          </p:cNvPr>
          <p:cNvSpPr txBox="1"/>
          <p:nvPr/>
        </p:nvSpPr>
        <p:spPr>
          <a:xfrm>
            <a:off x="8544512" y="1438814"/>
            <a:ext cx="1275763" cy="523220"/>
          </a:xfrm>
          <a:prstGeom prst="rect">
            <a:avLst/>
          </a:prstGeom>
          <a:noFill/>
        </p:spPr>
        <p:txBody>
          <a:bodyPr wrap="square" rtlCol="0">
            <a:spAutoFit/>
          </a:bodyPr>
          <a:lstStyle/>
          <a:p>
            <a:r>
              <a:rPr lang="fr-CA" sz="2800" b="1" dirty="0"/>
              <a:t>5,9%</a:t>
            </a:r>
          </a:p>
        </p:txBody>
      </p:sp>
      <p:sp>
        <p:nvSpPr>
          <p:cNvPr id="9" name="Titre 1">
            <a:extLst>
              <a:ext uri="{FF2B5EF4-FFF2-40B4-BE49-F238E27FC236}">
                <a16:creationId xmlns:a16="http://schemas.microsoft.com/office/drawing/2014/main" id="{F1298825-05B1-16BC-7678-B899F58028F6}"/>
              </a:ext>
            </a:extLst>
          </p:cNvPr>
          <p:cNvSpPr txBox="1">
            <a:spLocks/>
          </p:cNvSpPr>
          <p:nvPr/>
        </p:nvSpPr>
        <p:spPr>
          <a:xfrm>
            <a:off x="9339821" y="6488396"/>
            <a:ext cx="2799237" cy="7392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1400" dirty="0"/>
              <a:t>* Édition canadienne</a:t>
            </a:r>
          </a:p>
        </p:txBody>
      </p:sp>
    </p:spTree>
    <p:extLst>
      <p:ext uri="{BB962C8B-B14F-4D97-AF65-F5344CB8AC3E}">
        <p14:creationId xmlns:p14="http://schemas.microsoft.com/office/powerpoint/2010/main" val="2634201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08B737A-4894-8A8F-CAF2-F763C8CEDF77}"/>
              </a:ext>
            </a:extLst>
          </p:cNvPr>
          <p:cNvSpPr txBox="1"/>
          <p:nvPr/>
        </p:nvSpPr>
        <p:spPr>
          <a:xfrm>
            <a:off x="1698632" y="995774"/>
            <a:ext cx="2513821" cy="923330"/>
          </a:xfrm>
          <a:prstGeom prst="rect">
            <a:avLst/>
          </a:prstGeom>
          <a:noFill/>
        </p:spPr>
        <p:txBody>
          <a:bodyPr wrap="square" rtlCol="0">
            <a:spAutoFit/>
          </a:bodyPr>
          <a:lstStyle/>
          <a:p>
            <a:r>
              <a:rPr lang="fr-CA" b="1" dirty="0"/>
              <a:t>Évolution 2025</a:t>
            </a:r>
          </a:p>
          <a:p>
            <a:r>
              <a:rPr lang="fr-CA" b="1" dirty="0"/>
              <a:t>Québec</a:t>
            </a:r>
          </a:p>
          <a:p>
            <a:r>
              <a:rPr lang="fr-CA" b="1" dirty="0"/>
              <a:t>(15 semaines)</a:t>
            </a:r>
          </a:p>
        </p:txBody>
      </p:sp>
      <p:sp>
        <p:nvSpPr>
          <p:cNvPr id="3" name="ZoneTexte 2">
            <a:extLst>
              <a:ext uri="{FF2B5EF4-FFF2-40B4-BE49-F238E27FC236}">
                <a16:creationId xmlns:a16="http://schemas.microsoft.com/office/drawing/2014/main" id="{AB2E6C40-5D78-7B69-65B0-AE4E820F80E0}"/>
              </a:ext>
            </a:extLst>
          </p:cNvPr>
          <p:cNvSpPr txBox="1"/>
          <p:nvPr/>
        </p:nvSpPr>
        <p:spPr>
          <a:xfrm>
            <a:off x="8654674" y="953226"/>
            <a:ext cx="1904471" cy="646331"/>
          </a:xfrm>
          <a:prstGeom prst="rect">
            <a:avLst/>
          </a:prstGeom>
          <a:noFill/>
        </p:spPr>
        <p:txBody>
          <a:bodyPr wrap="square" rtlCol="0">
            <a:spAutoFit/>
          </a:bodyPr>
          <a:lstStyle/>
          <a:p>
            <a:r>
              <a:rPr lang="fr-CA" b="1" dirty="0"/>
              <a:t>Évolution 2024</a:t>
            </a:r>
          </a:p>
          <a:p>
            <a:r>
              <a:rPr lang="fr-CA" b="1" dirty="0"/>
              <a:t>Canada</a:t>
            </a:r>
          </a:p>
        </p:txBody>
      </p:sp>
      <p:sp>
        <p:nvSpPr>
          <p:cNvPr id="4" name="ZoneTexte 3">
            <a:extLst>
              <a:ext uri="{FF2B5EF4-FFF2-40B4-BE49-F238E27FC236}">
                <a16:creationId xmlns:a16="http://schemas.microsoft.com/office/drawing/2014/main" id="{1A4724DF-457F-BFC0-A28B-CB076407C520}"/>
              </a:ext>
            </a:extLst>
          </p:cNvPr>
          <p:cNvSpPr txBox="1"/>
          <p:nvPr/>
        </p:nvSpPr>
        <p:spPr>
          <a:xfrm>
            <a:off x="1823932" y="1934804"/>
            <a:ext cx="1204308" cy="523220"/>
          </a:xfrm>
          <a:prstGeom prst="rect">
            <a:avLst/>
          </a:prstGeom>
          <a:noFill/>
        </p:spPr>
        <p:txBody>
          <a:bodyPr wrap="square" rtlCol="0">
            <a:spAutoFit/>
          </a:bodyPr>
          <a:lstStyle/>
          <a:p>
            <a:r>
              <a:rPr lang="fr-CA" sz="2800" b="1" dirty="0">
                <a:solidFill>
                  <a:srgbClr val="FF0000"/>
                </a:solidFill>
              </a:rPr>
              <a:t>-3,4%</a:t>
            </a:r>
          </a:p>
        </p:txBody>
      </p:sp>
      <p:sp>
        <p:nvSpPr>
          <p:cNvPr id="5" name="ZoneTexte 4">
            <a:extLst>
              <a:ext uri="{FF2B5EF4-FFF2-40B4-BE49-F238E27FC236}">
                <a16:creationId xmlns:a16="http://schemas.microsoft.com/office/drawing/2014/main" id="{60334ED5-8A08-435E-73B7-517F5F697753}"/>
              </a:ext>
            </a:extLst>
          </p:cNvPr>
          <p:cNvSpPr txBox="1"/>
          <p:nvPr/>
        </p:nvSpPr>
        <p:spPr>
          <a:xfrm>
            <a:off x="8891581" y="1855014"/>
            <a:ext cx="1204308" cy="523220"/>
          </a:xfrm>
          <a:prstGeom prst="rect">
            <a:avLst/>
          </a:prstGeom>
          <a:noFill/>
        </p:spPr>
        <p:txBody>
          <a:bodyPr wrap="square" rtlCol="0">
            <a:spAutoFit/>
          </a:bodyPr>
          <a:lstStyle/>
          <a:p>
            <a:r>
              <a:rPr lang="fr-CA" sz="2800" b="1" dirty="0">
                <a:solidFill>
                  <a:srgbClr val="FF0000"/>
                </a:solidFill>
              </a:rPr>
              <a:t>-2,0%</a:t>
            </a:r>
          </a:p>
        </p:txBody>
      </p:sp>
      <p:sp>
        <p:nvSpPr>
          <p:cNvPr id="7" name="ZoneTexte 6">
            <a:extLst>
              <a:ext uri="{FF2B5EF4-FFF2-40B4-BE49-F238E27FC236}">
                <a16:creationId xmlns:a16="http://schemas.microsoft.com/office/drawing/2014/main" id="{B62D1748-9FA9-DCAB-4E7C-C6215CEBD918}"/>
              </a:ext>
            </a:extLst>
          </p:cNvPr>
          <p:cNvSpPr txBox="1"/>
          <p:nvPr/>
        </p:nvSpPr>
        <p:spPr>
          <a:xfrm>
            <a:off x="6614667" y="1920976"/>
            <a:ext cx="1204308" cy="523220"/>
          </a:xfrm>
          <a:prstGeom prst="rect">
            <a:avLst/>
          </a:prstGeom>
          <a:noFill/>
        </p:spPr>
        <p:txBody>
          <a:bodyPr wrap="square" rtlCol="0">
            <a:spAutoFit/>
          </a:bodyPr>
          <a:lstStyle/>
          <a:p>
            <a:r>
              <a:rPr lang="fr-CA" sz="2800" b="1" dirty="0">
                <a:solidFill>
                  <a:srgbClr val="00B050"/>
                </a:solidFill>
              </a:rPr>
              <a:t>+8,5%</a:t>
            </a:r>
          </a:p>
        </p:txBody>
      </p:sp>
      <p:graphicFrame>
        <p:nvGraphicFramePr>
          <p:cNvPr id="9" name="Graphique 8">
            <a:extLst>
              <a:ext uri="{FF2B5EF4-FFF2-40B4-BE49-F238E27FC236}">
                <a16:creationId xmlns:a16="http://schemas.microsoft.com/office/drawing/2014/main" id="{2F5DDFC5-C23B-02A0-A116-00BA52BFE9E2}"/>
              </a:ext>
            </a:extLst>
          </p:cNvPr>
          <p:cNvGraphicFramePr>
            <a:graphicFrameLocks/>
          </p:cNvGraphicFramePr>
          <p:nvPr>
            <p:extLst>
              <p:ext uri="{D42A27DB-BD31-4B8C-83A1-F6EECF244321}">
                <p14:modId xmlns:p14="http://schemas.microsoft.com/office/powerpoint/2010/main" val="1061925655"/>
              </p:ext>
            </p:extLst>
          </p:nvPr>
        </p:nvGraphicFramePr>
        <p:xfrm>
          <a:off x="1339912" y="2821663"/>
          <a:ext cx="10061985" cy="3968437"/>
        </p:xfrm>
        <a:graphic>
          <a:graphicData uri="http://schemas.openxmlformats.org/drawingml/2006/chart">
            <c:chart xmlns:c="http://schemas.openxmlformats.org/drawingml/2006/chart" xmlns:r="http://schemas.openxmlformats.org/officeDocument/2006/relationships" r:id="rId2"/>
          </a:graphicData>
        </a:graphic>
      </p:graphicFrame>
      <p:sp>
        <p:nvSpPr>
          <p:cNvPr id="10" name="ZoneTexte 9">
            <a:extLst>
              <a:ext uri="{FF2B5EF4-FFF2-40B4-BE49-F238E27FC236}">
                <a16:creationId xmlns:a16="http://schemas.microsoft.com/office/drawing/2014/main" id="{FCF6059D-F1C0-EB75-0D45-D2542590EA8F}"/>
              </a:ext>
            </a:extLst>
          </p:cNvPr>
          <p:cNvSpPr txBox="1"/>
          <p:nvPr/>
        </p:nvSpPr>
        <p:spPr>
          <a:xfrm>
            <a:off x="6377760" y="953227"/>
            <a:ext cx="2513821" cy="646331"/>
          </a:xfrm>
          <a:prstGeom prst="rect">
            <a:avLst/>
          </a:prstGeom>
          <a:noFill/>
        </p:spPr>
        <p:txBody>
          <a:bodyPr wrap="square" rtlCol="0">
            <a:spAutoFit/>
          </a:bodyPr>
          <a:lstStyle/>
          <a:p>
            <a:r>
              <a:rPr lang="fr-CA" b="1" dirty="0"/>
              <a:t>Évolution 2024</a:t>
            </a:r>
          </a:p>
          <a:p>
            <a:r>
              <a:rPr lang="fr-CA" b="1" dirty="0"/>
              <a:t>Québec</a:t>
            </a:r>
          </a:p>
        </p:txBody>
      </p:sp>
      <p:sp>
        <p:nvSpPr>
          <p:cNvPr id="11" name="ZoneTexte 10">
            <a:extLst>
              <a:ext uri="{FF2B5EF4-FFF2-40B4-BE49-F238E27FC236}">
                <a16:creationId xmlns:a16="http://schemas.microsoft.com/office/drawing/2014/main" id="{5281F489-580E-62FA-EA36-50CA10A109F0}"/>
              </a:ext>
            </a:extLst>
          </p:cNvPr>
          <p:cNvSpPr txBox="1"/>
          <p:nvPr/>
        </p:nvSpPr>
        <p:spPr>
          <a:xfrm>
            <a:off x="3975546" y="977539"/>
            <a:ext cx="2513821" cy="923330"/>
          </a:xfrm>
          <a:prstGeom prst="rect">
            <a:avLst/>
          </a:prstGeom>
          <a:noFill/>
        </p:spPr>
        <p:txBody>
          <a:bodyPr wrap="square" rtlCol="0">
            <a:spAutoFit/>
          </a:bodyPr>
          <a:lstStyle/>
          <a:p>
            <a:r>
              <a:rPr lang="fr-CA" b="1" dirty="0"/>
              <a:t>Évolution 2024</a:t>
            </a:r>
          </a:p>
          <a:p>
            <a:r>
              <a:rPr lang="fr-CA" b="1" dirty="0"/>
              <a:t>Québec</a:t>
            </a:r>
          </a:p>
          <a:p>
            <a:r>
              <a:rPr lang="fr-CA" b="1" dirty="0"/>
              <a:t>(15 semaines)</a:t>
            </a:r>
          </a:p>
        </p:txBody>
      </p:sp>
      <p:sp>
        <p:nvSpPr>
          <p:cNvPr id="12" name="ZoneTexte 11">
            <a:extLst>
              <a:ext uri="{FF2B5EF4-FFF2-40B4-BE49-F238E27FC236}">
                <a16:creationId xmlns:a16="http://schemas.microsoft.com/office/drawing/2014/main" id="{E6F80360-1059-93FF-A06A-70DE9E7CE115}"/>
              </a:ext>
            </a:extLst>
          </p:cNvPr>
          <p:cNvSpPr txBox="1"/>
          <p:nvPr/>
        </p:nvSpPr>
        <p:spPr>
          <a:xfrm>
            <a:off x="4100845" y="1916569"/>
            <a:ext cx="1441215" cy="523220"/>
          </a:xfrm>
          <a:prstGeom prst="rect">
            <a:avLst/>
          </a:prstGeom>
          <a:noFill/>
        </p:spPr>
        <p:txBody>
          <a:bodyPr wrap="square" rtlCol="0">
            <a:spAutoFit/>
          </a:bodyPr>
          <a:lstStyle/>
          <a:p>
            <a:r>
              <a:rPr lang="fr-CA" sz="2800" b="1" dirty="0">
                <a:solidFill>
                  <a:srgbClr val="00B050"/>
                </a:solidFill>
              </a:rPr>
              <a:t>+15,3%</a:t>
            </a:r>
          </a:p>
        </p:txBody>
      </p:sp>
    </p:spTree>
    <p:extLst>
      <p:ext uri="{BB962C8B-B14F-4D97-AF65-F5344CB8AC3E}">
        <p14:creationId xmlns:p14="http://schemas.microsoft.com/office/powerpoint/2010/main" val="486771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2A4A71A-3A36-964C-AD22-6F02A9C715C2}"/>
              </a:ext>
            </a:extLst>
          </p:cNvPr>
          <p:cNvSpPr txBox="1"/>
          <p:nvPr/>
        </p:nvSpPr>
        <p:spPr>
          <a:xfrm>
            <a:off x="2634433" y="987774"/>
            <a:ext cx="1552563" cy="646331"/>
          </a:xfrm>
          <a:prstGeom prst="rect">
            <a:avLst/>
          </a:prstGeom>
          <a:noFill/>
        </p:spPr>
        <p:txBody>
          <a:bodyPr wrap="square" rtlCol="0">
            <a:spAutoFit/>
          </a:bodyPr>
          <a:lstStyle/>
          <a:p>
            <a:r>
              <a:rPr lang="fr-CA" b="1" dirty="0"/>
              <a:t>PDM 2018</a:t>
            </a:r>
          </a:p>
          <a:p>
            <a:r>
              <a:rPr lang="fr-CA" b="1" dirty="0"/>
              <a:t>Québec</a:t>
            </a:r>
          </a:p>
        </p:txBody>
      </p:sp>
      <p:sp>
        <p:nvSpPr>
          <p:cNvPr id="3" name="ZoneTexte 2">
            <a:extLst>
              <a:ext uri="{FF2B5EF4-FFF2-40B4-BE49-F238E27FC236}">
                <a16:creationId xmlns:a16="http://schemas.microsoft.com/office/drawing/2014/main" id="{4610DC3E-539B-B838-950E-054B06E31859}"/>
              </a:ext>
            </a:extLst>
          </p:cNvPr>
          <p:cNvSpPr txBox="1"/>
          <p:nvPr/>
        </p:nvSpPr>
        <p:spPr>
          <a:xfrm>
            <a:off x="2694241" y="1656501"/>
            <a:ext cx="1245241" cy="523220"/>
          </a:xfrm>
          <a:prstGeom prst="rect">
            <a:avLst/>
          </a:prstGeom>
          <a:noFill/>
        </p:spPr>
        <p:txBody>
          <a:bodyPr wrap="square" rtlCol="0">
            <a:spAutoFit/>
          </a:bodyPr>
          <a:lstStyle/>
          <a:p>
            <a:r>
              <a:rPr lang="fr-CA" sz="2800" b="1" dirty="0"/>
              <a:t>50,2%</a:t>
            </a:r>
          </a:p>
        </p:txBody>
      </p:sp>
      <p:sp>
        <p:nvSpPr>
          <p:cNvPr id="4" name="ZoneTexte 3">
            <a:extLst>
              <a:ext uri="{FF2B5EF4-FFF2-40B4-BE49-F238E27FC236}">
                <a16:creationId xmlns:a16="http://schemas.microsoft.com/office/drawing/2014/main" id="{5E2C45C2-F049-AB1D-FCF4-518AC717E4C5}"/>
              </a:ext>
            </a:extLst>
          </p:cNvPr>
          <p:cNvSpPr txBox="1"/>
          <p:nvPr/>
        </p:nvSpPr>
        <p:spPr>
          <a:xfrm>
            <a:off x="5620764" y="961200"/>
            <a:ext cx="1552563" cy="646331"/>
          </a:xfrm>
          <a:prstGeom prst="rect">
            <a:avLst/>
          </a:prstGeom>
          <a:noFill/>
        </p:spPr>
        <p:txBody>
          <a:bodyPr wrap="square" rtlCol="0">
            <a:spAutoFit/>
          </a:bodyPr>
          <a:lstStyle/>
          <a:p>
            <a:r>
              <a:rPr lang="fr-CA" b="1" dirty="0"/>
              <a:t>PDM 2024</a:t>
            </a:r>
          </a:p>
          <a:p>
            <a:r>
              <a:rPr lang="fr-CA" b="1" dirty="0"/>
              <a:t>Québec</a:t>
            </a:r>
          </a:p>
        </p:txBody>
      </p:sp>
      <p:sp>
        <p:nvSpPr>
          <p:cNvPr id="5" name="ZoneTexte 4">
            <a:extLst>
              <a:ext uri="{FF2B5EF4-FFF2-40B4-BE49-F238E27FC236}">
                <a16:creationId xmlns:a16="http://schemas.microsoft.com/office/drawing/2014/main" id="{B4EE8B6D-7C08-6C9F-19BE-E46794776A78}"/>
              </a:ext>
            </a:extLst>
          </p:cNvPr>
          <p:cNvSpPr txBox="1"/>
          <p:nvPr/>
        </p:nvSpPr>
        <p:spPr>
          <a:xfrm>
            <a:off x="8406101" y="959036"/>
            <a:ext cx="1552563" cy="646331"/>
          </a:xfrm>
          <a:prstGeom prst="rect">
            <a:avLst/>
          </a:prstGeom>
          <a:noFill/>
        </p:spPr>
        <p:txBody>
          <a:bodyPr wrap="square" rtlCol="0">
            <a:spAutoFit/>
          </a:bodyPr>
          <a:lstStyle/>
          <a:p>
            <a:r>
              <a:rPr lang="fr-CA" b="1" dirty="0"/>
              <a:t>PDM 2024</a:t>
            </a:r>
          </a:p>
          <a:p>
            <a:r>
              <a:rPr lang="fr-CA" b="1" dirty="0"/>
              <a:t>Canada</a:t>
            </a:r>
          </a:p>
        </p:txBody>
      </p:sp>
      <p:sp>
        <p:nvSpPr>
          <p:cNvPr id="6" name="ZoneTexte 5">
            <a:extLst>
              <a:ext uri="{FF2B5EF4-FFF2-40B4-BE49-F238E27FC236}">
                <a16:creationId xmlns:a16="http://schemas.microsoft.com/office/drawing/2014/main" id="{930305C0-B791-96C1-64B1-478808E2109D}"/>
              </a:ext>
            </a:extLst>
          </p:cNvPr>
          <p:cNvSpPr txBox="1"/>
          <p:nvPr/>
        </p:nvSpPr>
        <p:spPr>
          <a:xfrm>
            <a:off x="5550171" y="1627953"/>
            <a:ext cx="1245241" cy="523220"/>
          </a:xfrm>
          <a:prstGeom prst="rect">
            <a:avLst/>
          </a:prstGeom>
          <a:noFill/>
        </p:spPr>
        <p:txBody>
          <a:bodyPr wrap="square" rtlCol="0">
            <a:spAutoFit/>
          </a:bodyPr>
          <a:lstStyle/>
          <a:p>
            <a:r>
              <a:rPr lang="fr-CA" sz="2800" b="1" dirty="0"/>
              <a:t>46,3%</a:t>
            </a:r>
          </a:p>
        </p:txBody>
      </p:sp>
      <p:sp>
        <p:nvSpPr>
          <p:cNvPr id="7" name="ZoneTexte 6">
            <a:extLst>
              <a:ext uri="{FF2B5EF4-FFF2-40B4-BE49-F238E27FC236}">
                <a16:creationId xmlns:a16="http://schemas.microsoft.com/office/drawing/2014/main" id="{6B9545C3-A6BB-C6C0-C6B7-0B685DC2512E}"/>
              </a:ext>
            </a:extLst>
          </p:cNvPr>
          <p:cNvSpPr txBox="1"/>
          <p:nvPr/>
        </p:nvSpPr>
        <p:spPr>
          <a:xfrm>
            <a:off x="8431980" y="1605367"/>
            <a:ext cx="1245241" cy="523220"/>
          </a:xfrm>
          <a:prstGeom prst="rect">
            <a:avLst/>
          </a:prstGeom>
          <a:noFill/>
        </p:spPr>
        <p:txBody>
          <a:bodyPr wrap="square" rtlCol="0">
            <a:spAutoFit/>
          </a:bodyPr>
          <a:lstStyle/>
          <a:p>
            <a:r>
              <a:rPr lang="fr-CA" sz="2800" b="1" dirty="0"/>
              <a:t>94,1%</a:t>
            </a:r>
          </a:p>
        </p:txBody>
      </p:sp>
      <p:graphicFrame>
        <p:nvGraphicFramePr>
          <p:cNvPr id="8" name="Graphique 7">
            <a:extLst>
              <a:ext uri="{FF2B5EF4-FFF2-40B4-BE49-F238E27FC236}">
                <a16:creationId xmlns:a16="http://schemas.microsoft.com/office/drawing/2014/main" id="{36AFE684-3BE7-5B8B-21EB-05D6FEF759E9}"/>
              </a:ext>
            </a:extLst>
          </p:cNvPr>
          <p:cNvGraphicFramePr>
            <a:graphicFrameLocks/>
          </p:cNvGraphicFramePr>
          <p:nvPr>
            <p:extLst>
              <p:ext uri="{D42A27DB-BD31-4B8C-83A1-F6EECF244321}">
                <p14:modId xmlns:p14="http://schemas.microsoft.com/office/powerpoint/2010/main" val="3565404342"/>
              </p:ext>
            </p:extLst>
          </p:nvPr>
        </p:nvGraphicFramePr>
        <p:xfrm>
          <a:off x="1068309" y="2522189"/>
          <a:ext cx="10822556" cy="41954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7358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40825BB-E681-8547-AD56-AE73F8087B2C}"/>
              </a:ext>
            </a:extLst>
          </p:cNvPr>
          <p:cNvSpPr txBox="1"/>
          <p:nvPr/>
        </p:nvSpPr>
        <p:spPr>
          <a:xfrm>
            <a:off x="2470063" y="758558"/>
            <a:ext cx="2572291" cy="923330"/>
          </a:xfrm>
          <a:prstGeom prst="rect">
            <a:avLst/>
          </a:prstGeom>
          <a:noFill/>
        </p:spPr>
        <p:txBody>
          <a:bodyPr wrap="square" rtlCol="0">
            <a:spAutoFit/>
          </a:bodyPr>
          <a:lstStyle/>
          <a:p>
            <a:r>
              <a:rPr lang="fr-CA" b="1" dirty="0"/>
              <a:t>Évolution 2025</a:t>
            </a:r>
          </a:p>
          <a:p>
            <a:r>
              <a:rPr lang="fr-CA" b="1" dirty="0"/>
              <a:t>Québec</a:t>
            </a:r>
          </a:p>
          <a:p>
            <a:r>
              <a:rPr lang="fr-CA" b="1" dirty="0"/>
              <a:t>(15 semaines)</a:t>
            </a:r>
          </a:p>
        </p:txBody>
      </p:sp>
      <p:sp>
        <p:nvSpPr>
          <p:cNvPr id="3" name="ZoneTexte 2">
            <a:extLst>
              <a:ext uri="{FF2B5EF4-FFF2-40B4-BE49-F238E27FC236}">
                <a16:creationId xmlns:a16="http://schemas.microsoft.com/office/drawing/2014/main" id="{3C13C7FB-293D-2993-F7AA-433F3F2E7777}"/>
              </a:ext>
            </a:extLst>
          </p:cNvPr>
          <p:cNvSpPr txBox="1"/>
          <p:nvPr/>
        </p:nvSpPr>
        <p:spPr>
          <a:xfrm>
            <a:off x="2625821" y="1697588"/>
            <a:ext cx="1232320" cy="523220"/>
          </a:xfrm>
          <a:prstGeom prst="rect">
            <a:avLst/>
          </a:prstGeom>
          <a:noFill/>
        </p:spPr>
        <p:txBody>
          <a:bodyPr wrap="square" rtlCol="0">
            <a:spAutoFit/>
          </a:bodyPr>
          <a:lstStyle/>
          <a:p>
            <a:r>
              <a:rPr lang="fr-CA" sz="2800" b="1" dirty="0">
                <a:solidFill>
                  <a:srgbClr val="FF0000"/>
                </a:solidFill>
              </a:rPr>
              <a:t>-1,6%</a:t>
            </a:r>
          </a:p>
        </p:txBody>
      </p:sp>
      <p:sp>
        <p:nvSpPr>
          <p:cNvPr id="4" name="ZoneTexte 3">
            <a:extLst>
              <a:ext uri="{FF2B5EF4-FFF2-40B4-BE49-F238E27FC236}">
                <a16:creationId xmlns:a16="http://schemas.microsoft.com/office/drawing/2014/main" id="{713C2284-C81D-95C3-CDFE-A945B29EFB2A}"/>
              </a:ext>
            </a:extLst>
          </p:cNvPr>
          <p:cNvSpPr txBox="1"/>
          <p:nvPr/>
        </p:nvSpPr>
        <p:spPr>
          <a:xfrm>
            <a:off x="7939416" y="1639330"/>
            <a:ext cx="1232320" cy="523220"/>
          </a:xfrm>
          <a:prstGeom prst="rect">
            <a:avLst/>
          </a:prstGeom>
          <a:noFill/>
        </p:spPr>
        <p:txBody>
          <a:bodyPr wrap="square" rtlCol="0">
            <a:spAutoFit/>
          </a:bodyPr>
          <a:lstStyle/>
          <a:p>
            <a:r>
              <a:rPr lang="fr-CA" sz="2800" b="1" dirty="0">
                <a:solidFill>
                  <a:srgbClr val="00B050"/>
                </a:solidFill>
              </a:rPr>
              <a:t>+4,8%</a:t>
            </a:r>
          </a:p>
        </p:txBody>
      </p:sp>
      <p:sp>
        <p:nvSpPr>
          <p:cNvPr id="5" name="ZoneTexte 4">
            <a:extLst>
              <a:ext uri="{FF2B5EF4-FFF2-40B4-BE49-F238E27FC236}">
                <a16:creationId xmlns:a16="http://schemas.microsoft.com/office/drawing/2014/main" id="{55F844AC-182C-3F5E-7F1E-8C3C673D60C6}"/>
              </a:ext>
            </a:extLst>
          </p:cNvPr>
          <p:cNvSpPr txBox="1"/>
          <p:nvPr/>
        </p:nvSpPr>
        <p:spPr>
          <a:xfrm>
            <a:off x="7885590" y="742858"/>
            <a:ext cx="2572291" cy="646331"/>
          </a:xfrm>
          <a:prstGeom prst="rect">
            <a:avLst/>
          </a:prstGeom>
          <a:noFill/>
        </p:spPr>
        <p:txBody>
          <a:bodyPr wrap="square" rtlCol="0">
            <a:spAutoFit/>
          </a:bodyPr>
          <a:lstStyle/>
          <a:p>
            <a:r>
              <a:rPr lang="fr-CA" b="1" dirty="0"/>
              <a:t>Évolution 2024</a:t>
            </a:r>
          </a:p>
          <a:p>
            <a:r>
              <a:rPr lang="fr-CA" b="1" dirty="0"/>
              <a:t>Québec</a:t>
            </a:r>
          </a:p>
        </p:txBody>
      </p:sp>
      <p:graphicFrame>
        <p:nvGraphicFramePr>
          <p:cNvPr id="6" name="Graphique 5">
            <a:extLst>
              <a:ext uri="{FF2B5EF4-FFF2-40B4-BE49-F238E27FC236}">
                <a16:creationId xmlns:a16="http://schemas.microsoft.com/office/drawing/2014/main" id="{C6E4CA13-A12C-6422-D3C5-F9E1342BF92B}"/>
              </a:ext>
            </a:extLst>
          </p:cNvPr>
          <p:cNvGraphicFramePr>
            <a:graphicFrameLocks/>
          </p:cNvGraphicFramePr>
          <p:nvPr>
            <p:extLst>
              <p:ext uri="{D42A27DB-BD31-4B8C-83A1-F6EECF244321}">
                <p14:modId xmlns:p14="http://schemas.microsoft.com/office/powerpoint/2010/main" val="1723095915"/>
              </p:ext>
            </p:extLst>
          </p:nvPr>
        </p:nvGraphicFramePr>
        <p:xfrm>
          <a:off x="1167897" y="2619166"/>
          <a:ext cx="10454071" cy="4098506"/>
        </p:xfrm>
        <a:graphic>
          <a:graphicData uri="http://schemas.openxmlformats.org/drawingml/2006/chart">
            <c:chart xmlns:c="http://schemas.openxmlformats.org/drawingml/2006/chart" xmlns:r="http://schemas.openxmlformats.org/officeDocument/2006/relationships" r:id="rId2"/>
          </a:graphicData>
        </a:graphic>
      </p:graphicFrame>
      <p:sp>
        <p:nvSpPr>
          <p:cNvPr id="7" name="ZoneTexte 6">
            <a:extLst>
              <a:ext uri="{FF2B5EF4-FFF2-40B4-BE49-F238E27FC236}">
                <a16:creationId xmlns:a16="http://schemas.microsoft.com/office/drawing/2014/main" id="{526E1903-F854-4307-47ED-B63F3E57D15D}"/>
              </a:ext>
            </a:extLst>
          </p:cNvPr>
          <p:cNvSpPr txBox="1"/>
          <p:nvPr/>
        </p:nvSpPr>
        <p:spPr>
          <a:xfrm>
            <a:off x="5112324" y="742858"/>
            <a:ext cx="2572291" cy="923330"/>
          </a:xfrm>
          <a:prstGeom prst="rect">
            <a:avLst/>
          </a:prstGeom>
          <a:noFill/>
        </p:spPr>
        <p:txBody>
          <a:bodyPr wrap="square" rtlCol="0">
            <a:spAutoFit/>
          </a:bodyPr>
          <a:lstStyle/>
          <a:p>
            <a:r>
              <a:rPr lang="fr-CA" b="1" dirty="0"/>
              <a:t>Évolution 2024</a:t>
            </a:r>
          </a:p>
          <a:p>
            <a:r>
              <a:rPr lang="fr-CA" b="1" dirty="0"/>
              <a:t>Québec</a:t>
            </a:r>
          </a:p>
          <a:p>
            <a:r>
              <a:rPr lang="fr-CA" b="1" dirty="0"/>
              <a:t>(15 semaines)</a:t>
            </a:r>
          </a:p>
        </p:txBody>
      </p:sp>
      <p:sp>
        <p:nvSpPr>
          <p:cNvPr id="8" name="ZoneTexte 7">
            <a:extLst>
              <a:ext uri="{FF2B5EF4-FFF2-40B4-BE49-F238E27FC236}">
                <a16:creationId xmlns:a16="http://schemas.microsoft.com/office/drawing/2014/main" id="{50665739-557E-2C2F-521C-767DB9953EF0}"/>
              </a:ext>
            </a:extLst>
          </p:cNvPr>
          <p:cNvSpPr txBox="1"/>
          <p:nvPr/>
        </p:nvSpPr>
        <p:spPr>
          <a:xfrm>
            <a:off x="5268082" y="1681888"/>
            <a:ext cx="1232320" cy="523220"/>
          </a:xfrm>
          <a:prstGeom prst="rect">
            <a:avLst/>
          </a:prstGeom>
          <a:noFill/>
        </p:spPr>
        <p:txBody>
          <a:bodyPr wrap="square" rtlCol="0">
            <a:spAutoFit/>
          </a:bodyPr>
          <a:lstStyle/>
          <a:p>
            <a:r>
              <a:rPr lang="fr-CA" sz="2800" b="1" dirty="0">
                <a:solidFill>
                  <a:srgbClr val="00B050"/>
                </a:solidFill>
              </a:rPr>
              <a:t>+7,0%</a:t>
            </a:r>
          </a:p>
        </p:txBody>
      </p:sp>
    </p:spTree>
    <p:extLst>
      <p:ext uri="{BB962C8B-B14F-4D97-AF65-F5344CB8AC3E}">
        <p14:creationId xmlns:p14="http://schemas.microsoft.com/office/powerpoint/2010/main" val="1945543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456A92B-2187-8FE9-6D42-C4F1703F4A67}"/>
              </a:ext>
            </a:extLst>
          </p:cNvPr>
          <p:cNvSpPr txBox="1"/>
          <p:nvPr/>
        </p:nvSpPr>
        <p:spPr>
          <a:xfrm>
            <a:off x="2613653" y="887330"/>
            <a:ext cx="1551451" cy="646331"/>
          </a:xfrm>
          <a:prstGeom prst="rect">
            <a:avLst/>
          </a:prstGeom>
          <a:noFill/>
        </p:spPr>
        <p:txBody>
          <a:bodyPr wrap="square" rtlCol="0">
            <a:spAutoFit/>
          </a:bodyPr>
          <a:lstStyle/>
          <a:p>
            <a:r>
              <a:rPr lang="fr-CA" b="1" dirty="0"/>
              <a:t>PDM 2018</a:t>
            </a:r>
          </a:p>
          <a:p>
            <a:r>
              <a:rPr lang="fr-CA" b="1" dirty="0"/>
              <a:t>Québec</a:t>
            </a:r>
          </a:p>
        </p:txBody>
      </p:sp>
      <p:sp>
        <p:nvSpPr>
          <p:cNvPr id="3" name="ZoneTexte 2">
            <a:extLst>
              <a:ext uri="{FF2B5EF4-FFF2-40B4-BE49-F238E27FC236}">
                <a16:creationId xmlns:a16="http://schemas.microsoft.com/office/drawing/2014/main" id="{69C39486-AF11-C359-2E77-F69ACD613254}"/>
              </a:ext>
            </a:extLst>
          </p:cNvPr>
          <p:cNvSpPr txBox="1"/>
          <p:nvPr/>
        </p:nvSpPr>
        <p:spPr>
          <a:xfrm>
            <a:off x="2613653" y="1555525"/>
            <a:ext cx="1244349" cy="523220"/>
          </a:xfrm>
          <a:prstGeom prst="rect">
            <a:avLst/>
          </a:prstGeom>
          <a:noFill/>
        </p:spPr>
        <p:txBody>
          <a:bodyPr wrap="square" rtlCol="0">
            <a:spAutoFit/>
          </a:bodyPr>
          <a:lstStyle/>
          <a:p>
            <a:r>
              <a:rPr lang="fr-CA" sz="2800" b="1" dirty="0"/>
              <a:t>22,3%</a:t>
            </a:r>
          </a:p>
        </p:txBody>
      </p:sp>
      <p:sp>
        <p:nvSpPr>
          <p:cNvPr id="4" name="ZoneTexte 3">
            <a:extLst>
              <a:ext uri="{FF2B5EF4-FFF2-40B4-BE49-F238E27FC236}">
                <a16:creationId xmlns:a16="http://schemas.microsoft.com/office/drawing/2014/main" id="{2240A082-349C-0A5D-1796-E2491EEF3270}"/>
              </a:ext>
            </a:extLst>
          </p:cNvPr>
          <p:cNvSpPr txBox="1"/>
          <p:nvPr/>
        </p:nvSpPr>
        <p:spPr>
          <a:xfrm>
            <a:off x="5540396" y="888772"/>
            <a:ext cx="1551451" cy="646331"/>
          </a:xfrm>
          <a:prstGeom prst="rect">
            <a:avLst/>
          </a:prstGeom>
          <a:noFill/>
        </p:spPr>
        <p:txBody>
          <a:bodyPr wrap="square" rtlCol="0">
            <a:spAutoFit/>
          </a:bodyPr>
          <a:lstStyle/>
          <a:p>
            <a:r>
              <a:rPr lang="fr-CA" b="1" dirty="0"/>
              <a:t>PDM 2024</a:t>
            </a:r>
          </a:p>
          <a:p>
            <a:r>
              <a:rPr lang="fr-CA" b="1" dirty="0"/>
              <a:t>Québec</a:t>
            </a:r>
          </a:p>
        </p:txBody>
      </p:sp>
      <p:sp>
        <p:nvSpPr>
          <p:cNvPr id="5" name="ZoneTexte 4">
            <a:extLst>
              <a:ext uri="{FF2B5EF4-FFF2-40B4-BE49-F238E27FC236}">
                <a16:creationId xmlns:a16="http://schemas.microsoft.com/office/drawing/2014/main" id="{E1715587-0508-5ED9-4B3D-DEBA06AA96C4}"/>
              </a:ext>
            </a:extLst>
          </p:cNvPr>
          <p:cNvSpPr txBox="1"/>
          <p:nvPr/>
        </p:nvSpPr>
        <p:spPr>
          <a:xfrm>
            <a:off x="8358100" y="887330"/>
            <a:ext cx="1551451" cy="646331"/>
          </a:xfrm>
          <a:prstGeom prst="rect">
            <a:avLst/>
          </a:prstGeom>
          <a:noFill/>
        </p:spPr>
        <p:txBody>
          <a:bodyPr wrap="square" rtlCol="0">
            <a:spAutoFit/>
          </a:bodyPr>
          <a:lstStyle/>
          <a:p>
            <a:r>
              <a:rPr lang="fr-CA" b="1" dirty="0"/>
              <a:t>PDM 2024</a:t>
            </a:r>
          </a:p>
          <a:p>
            <a:r>
              <a:rPr lang="fr-CA" b="1" dirty="0"/>
              <a:t>Canada</a:t>
            </a:r>
          </a:p>
        </p:txBody>
      </p:sp>
      <p:sp>
        <p:nvSpPr>
          <p:cNvPr id="6" name="ZoneTexte 5">
            <a:extLst>
              <a:ext uri="{FF2B5EF4-FFF2-40B4-BE49-F238E27FC236}">
                <a16:creationId xmlns:a16="http://schemas.microsoft.com/office/drawing/2014/main" id="{E2B518B0-6AC2-ADAB-6D2F-388058AA0DE9}"/>
              </a:ext>
            </a:extLst>
          </p:cNvPr>
          <p:cNvSpPr txBox="1"/>
          <p:nvPr/>
        </p:nvSpPr>
        <p:spPr>
          <a:xfrm>
            <a:off x="5540396" y="1555525"/>
            <a:ext cx="1244349" cy="523220"/>
          </a:xfrm>
          <a:prstGeom prst="rect">
            <a:avLst/>
          </a:prstGeom>
          <a:noFill/>
        </p:spPr>
        <p:txBody>
          <a:bodyPr wrap="square" rtlCol="0">
            <a:spAutoFit/>
          </a:bodyPr>
          <a:lstStyle/>
          <a:p>
            <a:r>
              <a:rPr lang="fr-CA" sz="2800" b="1" dirty="0"/>
              <a:t>24,9%</a:t>
            </a:r>
          </a:p>
        </p:txBody>
      </p:sp>
      <p:sp>
        <p:nvSpPr>
          <p:cNvPr id="7" name="ZoneTexte 6">
            <a:extLst>
              <a:ext uri="{FF2B5EF4-FFF2-40B4-BE49-F238E27FC236}">
                <a16:creationId xmlns:a16="http://schemas.microsoft.com/office/drawing/2014/main" id="{09E53527-93A5-287F-CBF7-2BC91563414B}"/>
              </a:ext>
            </a:extLst>
          </p:cNvPr>
          <p:cNvSpPr txBox="1"/>
          <p:nvPr/>
        </p:nvSpPr>
        <p:spPr>
          <a:xfrm>
            <a:off x="8358100" y="1533661"/>
            <a:ext cx="1244349" cy="523220"/>
          </a:xfrm>
          <a:prstGeom prst="rect">
            <a:avLst/>
          </a:prstGeom>
          <a:noFill/>
        </p:spPr>
        <p:txBody>
          <a:bodyPr wrap="square" rtlCol="0">
            <a:spAutoFit/>
          </a:bodyPr>
          <a:lstStyle/>
          <a:p>
            <a:r>
              <a:rPr lang="fr-CA" sz="2800" b="1" dirty="0"/>
              <a:t>29,2%</a:t>
            </a:r>
          </a:p>
        </p:txBody>
      </p:sp>
      <p:graphicFrame>
        <p:nvGraphicFramePr>
          <p:cNvPr id="8" name="Graphique 7">
            <a:extLst>
              <a:ext uri="{FF2B5EF4-FFF2-40B4-BE49-F238E27FC236}">
                <a16:creationId xmlns:a16="http://schemas.microsoft.com/office/drawing/2014/main" id="{A474113C-5E61-A6CA-08D2-10FD82CD7D0E}"/>
              </a:ext>
            </a:extLst>
          </p:cNvPr>
          <p:cNvGraphicFramePr>
            <a:graphicFrameLocks/>
          </p:cNvGraphicFramePr>
          <p:nvPr>
            <p:extLst>
              <p:ext uri="{D42A27DB-BD31-4B8C-83A1-F6EECF244321}">
                <p14:modId xmlns:p14="http://schemas.microsoft.com/office/powerpoint/2010/main" val="1863665583"/>
              </p:ext>
            </p:extLst>
          </p:nvPr>
        </p:nvGraphicFramePr>
        <p:xfrm>
          <a:off x="1204111" y="2525900"/>
          <a:ext cx="10861141" cy="42279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1743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a:extLst>
              <a:ext uri="{FF2B5EF4-FFF2-40B4-BE49-F238E27FC236}">
                <a16:creationId xmlns:a16="http://schemas.microsoft.com/office/drawing/2014/main" id="{F3BC9BD0-F64A-54F3-FA5A-E587609F931C}"/>
              </a:ext>
            </a:extLst>
          </p:cNvPr>
          <p:cNvGraphicFramePr>
            <a:graphicFrameLocks noChangeAspect="1"/>
          </p:cNvGraphicFramePr>
          <p:nvPr>
            <p:extLst>
              <p:ext uri="{D42A27DB-BD31-4B8C-83A1-F6EECF244321}">
                <p14:modId xmlns:p14="http://schemas.microsoft.com/office/powerpoint/2010/main" val="3721600287"/>
              </p:ext>
            </p:extLst>
          </p:nvPr>
        </p:nvGraphicFramePr>
        <p:xfrm>
          <a:off x="2285654" y="1084106"/>
          <a:ext cx="8235950" cy="1093787"/>
        </p:xfrm>
        <a:graphic>
          <a:graphicData uri="http://schemas.openxmlformats.org/presentationml/2006/ole">
            <mc:AlternateContent xmlns:mc="http://schemas.openxmlformats.org/markup-compatibility/2006">
              <mc:Choice xmlns:v="urn:schemas-microsoft-com:vml" Requires="v">
                <p:oleObj name="Worksheet" r:id="rId2" imgW="8235173" imgH="1093916" progId="Excel.Sheet.12">
                  <p:embed/>
                </p:oleObj>
              </mc:Choice>
              <mc:Fallback>
                <p:oleObj name="Worksheet" r:id="rId2" imgW="8235173" imgH="1093916" progId="Excel.Sheet.12">
                  <p:embed/>
                  <p:pic>
                    <p:nvPicPr>
                      <p:cNvPr id="2" name="Objet 1">
                        <a:extLst>
                          <a:ext uri="{FF2B5EF4-FFF2-40B4-BE49-F238E27FC236}">
                            <a16:creationId xmlns:a16="http://schemas.microsoft.com/office/drawing/2014/main" id="{F3BC9BD0-F64A-54F3-FA5A-E587609F931C}"/>
                          </a:ext>
                        </a:extLst>
                      </p:cNvPr>
                      <p:cNvPicPr/>
                      <p:nvPr/>
                    </p:nvPicPr>
                    <p:blipFill>
                      <a:blip r:embed="rId3"/>
                      <a:stretch>
                        <a:fillRect/>
                      </a:stretch>
                    </p:blipFill>
                    <p:spPr>
                      <a:xfrm>
                        <a:off x="2285654" y="1084106"/>
                        <a:ext cx="8235950" cy="1093787"/>
                      </a:xfrm>
                      <a:prstGeom prst="rect">
                        <a:avLst/>
                      </a:prstGeom>
                    </p:spPr>
                  </p:pic>
                </p:oleObj>
              </mc:Fallback>
            </mc:AlternateContent>
          </a:graphicData>
        </a:graphic>
      </p:graphicFrame>
      <p:graphicFrame>
        <p:nvGraphicFramePr>
          <p:cNvPr id="3" name="Objet 2">
            <a:extLst>
              <a:ext uri="{FF2B5EF4-FFF2-40B4-BE49-F238E27FC236}">
                <a16:creationId xmlns:a16="http://schemas.microsoft.com/office/drawing/2014/main" id="{570720A8-76AA-B812-590B-B36C2EDCD350}"/>
              </a:ext>
            </a:extLst>
          </p:cNvPr>
          <p:cNvGraphicFramePr>
            <a:graphicFrameLocks noChangeAspect="1"/>
          </p:cNvGraphicFramePr>
          <p:nvPr>
            <p:extLst>
              <p:ext uri="{D42A27DB-BD31-4B8C-83A1-F6EECF244321}">
                <p14:modId xmlns:p14="http://schemas.microsoft.com/office/powerpoint/2010/main" val="2539068504"/>
              </p:ext>
            </p:extLst>
          </p:nvPr>
        </p:nvGraphicFramePr>
        <p:xfrm>
          <a:off x="1929775" y="3214531"/>
          <a:ext cx="8947708" cy="2817812"/>
        </p:xfrm>
        <a:graphic>
          <a:graphicData uri="http://schemas.openxmlformats.org/presentationml/2006/ole">
            <mc:AlternateContent xmlns:mc="http://schemas.openxmlformats.org/markup-compatibility/2006">
              <mc:Choice xmlns:v="urn:schemas-microsoft-com:vml" Requires="v">
                <p:oleObj name="Worksheet" r:id="rId4" imgW="6150314" imgH="1937510" progId="Excel.Sheet.12">
                  <p:embed/>
                </p:oleObj>
              </mc:Choice>
              <mc:Fallback>
                <p:oleObj name="Worksheet" r:id="rId4" imgW="6150314" imgH="1937510" progId="Excel.Sheet.12">
                  <p:embed/>
                  <p:pic>
                    <p:nvPicPr>
                      <p:cNvPr id="3" name="Objet 2">
                        <a:extLst>
                          <a:ext uri="{FF2B5EF4-FFF2-40B4-BE49-F238E27FC236}">
                            <a16:creationId xmlns:a16="http://schemas.microsoft.com/office/drawing/2014/main" id="{570720A8-76AA-B812-590B-B36C2EDCD350}"/>
                          </a:ext>
                        </a:extLst>
                      </p:cNvPr>
                      <p:cNvPicPr/>
                      <p:nvPr/>
                    </p:nvPicPr>
                    <p:blipFill>
                      <a:blip r:embed="rId5"/>
                      <a:stretch>
                        <a:fillRect/>
                      </a:stretch>
                    </p:blipFill>
                    <p:spPr>
                      <a:xfrm>
                        <a:off x="1929775" y="3214531"/>
                        <a:ext cx="8947708" cy="2817812"/>
                      </a:xfrm>
                      <a:prstGeom prst="rect">
                        <a:avLst/>
                      </a:prstGeom>
                    </p:spPr>
                  </p:pic>
                </p:oleObj>
              </mc:Fallback>
            </mc:AlternateContent>
          </a:graphicData>
        </a:graphic>
      </p:graphicFrame>
    </p:spTree>
    <p:extLst>
      <p:ext uri="{BB962C8B-B14F-4D97-AF65-F5344CB8AC3E}">
        <p14:creationId xmlns:p14="http://schemas.microsoft.com/office/powerpoint/2010/main" val="3809414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9164CEA-3542-4710-205C-0DA570250AE1}"/>
              </a:ext>
            </a:extLst>
          </p:cNvPr>
          <p:cNvSpPr txBox="1"/>
          <p:nvPr/>
        </p:nvSpPr>
        <p:spPr>
          <a:xfrm>
            <a:off x="2436359" y="817838"/>
            <a:ext cx="2461405" cy="369332"/>
          </a:xfrm>
          <a:prstGeom prst="rect">
            <a:avLst/>
          </a:prstGeom>
          <a:noFill/>
        </p:spPr>
        <p:txBody>
          <a:bodyPr wrap="square" rtlCol="0">
            <a:spAutoFit/>
          </a:bodyPr>
          <a:lstStyle/>
          <a:p>
            <a:r>
              <a:rPr lang="fr-CA" b="1" dirty="0"/>
              <a:t>PDM Sentimentale</a:t>
            </a:r>
          </a:p>
        </p:txBody>
      </p:sp>
      <p:sp>
        <p:nvSpPr>
          <p:cNvPr id="3" name="ZoneTexte 2">
            <a:extLst>
              <a:ext uri="{FF2B5EF4-FFF2-40B4-BE49-F238E27FC236}">
                <a16:creationId xmlns:a16="http://schemas.microsoft.com/office/drawing/2014/main" id="{B0DD37D2-9F6F-C8B9-94D8-77D2BD9CA8E5}"/>
              </a:ext>
            </a:extLst>
          </p:cNvPr>
          <p:cNvSpPr txBox="1"/>
          <p:nvPr/>
        </p:nvSpPr>
        <p:spPr>
          <a:xfrm>
            <a:off x="2696649" y="1187170"/>
            <a:ext cx="1848643" cy="307777"/>
          </a:xfrm>
          <a:prstGeom prst="rect">
            <a:avLst/>
          </a:prstGeom>
          <a:noFill/>
        </p:spPr>
        <p:txBody>
          <a:bodyPr wrap="square" rtlCol="0">
            <a:spAutoFit/>
          </a:bodyPr>
          <a:lstStyle/>
          <a:p>
            <a:r>
              <a:rPr lang="fr-CA" sz="1400" b="1" dirty="0"/>
              <a:t>2018: 0,9%</a:t>
            </a:r>
          </a:p>
        </p:txBody>
      </p:sp>
      <p:graphicFrame>
        <p:nvGraphicFramePr>
          <p:cNvPr id="4" name="Graphique 3">
            <a:extLst>
              <a:ext uri="{FF2B5EF4-FFF2-40B4-BE49-F238E27FC236}">
                <a16:creationId xmlns:a16="http://schemas.microsoft.com/office/drawing/2014/main" id="{8825ACA3-7DFF-7B43-E089-B76D1E880F1E}"/>
              </a:ext>
            </a:extLst>
          </p:cNvPr>
          <p:cNvGraphicFramePr>
            <a:graphicFrameLocks/>
          </p:cNvGraphicFramePr>
          <p:nvPr>
            <p:extLst>
              <p:ext uri="{D42A27DB-BD31-4B8C-83A1-F6EECF244321}">
                <p14:modId xmlns:p14="http://schemas.microsoft.com/office/powerpoint/2010/main" val="4164767481"/>
              </p:ext>
            </p:extLst>
          </p:nvPr>
        </p:nvGraphicFramePr>
        <p:xfrm>
          <a:off x="887240" y="2276752"/>
          <a:ext cx="10970510" cy="4169316"/>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a:extLst>
              <a:ext uri="{FF2B5EF4-FFF2-40B4-BE49-F238E27FC236}">
                <a16:creationId xmlns:a16="http://schemas.microsoft.com/office/drawing/2014/main" id="{3FCA8A17-79F0-D25B-F7BB-A4461A711E97}"/>
              </a:ext>
            </a:extLst>
          </p:cNvPr>
          <p:cNvSpPr txBox="1"/>
          <p:nvPr/>
        </p:nvSpPr>
        <p:spPr>
          <a:xfrm>
            <a:off x="5452084" y="805585"/>
            <a:ext cx="1691100" cy="369332"/>
          </a:xfrm>
          <a:prstGeom prst="rect">
            <a:avLst/>
          </a:prstGeom>
          <a:noFill/>
        </p:spPr>
        <p:txBody>
          <a:bodyPr wrap="square" rtlCol="0">
            <a:spAutoFit/>
          </a:bodyPr>
          <a:lstStyle/>
          <a:p>
            <a:r>
              <a:rPr lang="fr-CA" b="1" dirty="0"/>
              <a:t>PDM Érotique</a:t>
            </a:r>
          </a:p>
        </p:txBody>
      </p:sp>
      <p:sp>
        <p:nvSpPr>
          <p:cNvPr id="6" name="ZoneTexte 5">
            <a:extLst>
              <a:ext uri="{FF2B5EF4-FFF2-40B4-BE49-F238E27FC236}">
                <a16:creationId xmlns:a16="http://schemas.microsoft.com/office/drawing/2014/main" id="{02ECF000-2C29-F435-F659-DCC91901D5EC}"/>
              </a:ext>
            </a:extLst>
          </p:cNvPr>
          <p:cNvSpPr txBox="1"/>
          <p:nvPr/>
        </p:nvSpPr>
        <p:spPr>
          <a:xfrm>
            <a:off x="8115628" y="817838"/>
            <a:ext cx="2461405" cy="369332"/>
          </a:xfrm>
          <a:prstGeom prst="rect">
            <a:avLst/>
          </a:prstGeom>
          <a:noFill/>
        </p:spPr>
        <p:txBody>
          <a:bodyPr wrap="square" rtlCol="0">
            <a:spAutoFit/>
          </a:bodyPr>
          <a:lstStyle/>
          <a:p>
            <a:r>
              <a:rPr lang="fr-CA" b="1" dirty="0"/>
              <a:t>PDM Historique</a:t>
            </a:r>
          </a:p>
        </p:txBody>
      </p:sp>
      <p:sp>
        <p:nvSpPr>
          <p:cNvPr id="7" name="ZoneTexte 6">
            <a:extLst>
              <a:ext uri="{FF2B5EF4-FFF2-40B4-BE49-F238E27FC236}">
                <a16:creationId xmlns:a16="http://schemas.microsoft.com/office/drawing/2014/main" id="{832D86FC-5086-F58B-071E-BE6D3F2132FE}"/>
              </a:ext>
            </a:extLst>
          </p:cNvPr>
          <p:cNvSpPr txBox="1"/>
          <p:nvPr/>
        </p:nvSpPr>
        <p:spPr>
          <a:xfrm>
            <a:off x="2696649" y="1532978"/>
            <a:ext cx="1848643" cy="307777"/>
          </a:xfrm>
          <a:prstGeom prst="rect">
            <a:avLst/>
          </a:prstGeom>
          <a:noFill/>
        </p:spPr>
        <p:txBody>
          <a:bodyPr wrap="square" rtlCol="0">
            <a:spAutoFit/>
          </a:bodyPr>
          <a:lstStyle/>
          <a:p>
            <a:r>
              <a:rPr lang="fr-CA" sz="1400" b="1" dirty="0"/>
              <a:t>2024: 2,8%</a:t>
            </a:r>
          </a:p>
        </p:txBody>
      </p:sp>
      <p:sp>
        <p:nvSpPr>
          <p:cNvPr id="8" name="ZoneTexte 7">
            <a:extLst>
              <a:ext uri="{FF2B5EF4-FFF2-40B4-BE49-F238E27FC236}">
                <a16:creationId xmlns:a16="http://schemas.microsoft.com/office/drawing/2014/main" id="{8918532C-EBCD-2D5F-B3D8-381892AD24E7}"/>
              </a:ext>
            </a:extLst>
          </p:cNvPr>
          <p:cNvSpPr txBox="1"/>
          <p:nvPr/>
        </p:nvSpPr>
        <p:spPr>
          <a:xfrm>
            <a:off x="5525731" y="1185800"/>
            <a:ext cx="1848643" cy="307777"/>
          </a:xfrm>
          <a:prstGeom prst="rect">
            <a:avLst/>
          </a:prstGeom>
          <a:noFill/>
        </p:spPr>
        <p:txBody>
          <a:bodyPr wrap="square" rtlCol="0">
            <a:spAutoFit/>
          </a:bodyPr>
          <a:lstStyle/>
          <a:p>
            <a:r>
              <a:rPr lang="fr-CA" sz="1400" b="1" dirty="0"/>
              <a:t>2018: 0,2%</a:t>
            </a:r>
          </a:p>
        </p:txBody>
      </p:sp>
      <p:sp>
        <p:nvSpPr>
          <p:cNvPr id="9" name="ZoneTexte 8">
            <a:extLst>
              <a:ext uri="{FF2B5EF4-FFF2-40B4-BE49-F238E27FC236}">
                <a16:creationId xmlns:a16="http://schemas.microsoft.com/office/drawing/2014/main" id="{164D802C-00BF-032A-94D9-597D67E0191E}"/>
              </a:ext>
            </a:extLst>
          </p:cNvPr>
          <p:cNvSpPr txBox="1"/>
          <p:nvPr/>
        </p:nvSpPr>
        <p:spPr>
          <a:xfrm>
            <a:off x="5525730" y="1506268"/>
            <a:ext cx="1848643" cy="307777"/>
          </a:xfrm>
          <a:prstGeom prst="rect">
            <a:avLst/>
          </a:prstGeom>
          <a:noFill/>
        </p:spPr>
        <p:txBody>
          <a:bodyPr wrap="square" rtlCol="0">
            <a:spAutoFit/>
          </a:bodyPr>
          <a:lstStyle/>
          <a:p>
            <a:r>
              <a:rPr lang="fr-CA" sz="1400" b="1" dirty="0"/>
              <a:t>2024: 0,2%</a:t>
            </a:r>
          </a:p>
        </p:txBody>
      </p:sp>
      <p:sp>
        <p:nvSpPr>
          <p:cNvPr id="10" name="ZoneTexte 9">
            <a:extLst>
              <a:ext uri="{FF2B5EF4-FFF2-40B4-BE49-F238E27FC236}">
                <a16:creationId xmlns:a16="http://schemas.microsoft.com/office/drawing/2014/main" id="{05DF806A-E708-99AC-CC6E-DA65CA7DE513}"/>
              </a:ext>
            </a:extLst>
          </p:cNvPr>
          <p:cNvSpPr txBox="1"/>
          <p:nvPr/>
        </p:nvSpPr>
        <p:spPr>
          <a:xfrm>
            <a:off x="8377778" y="1191754"/>
            <a:ext cx="1848643" cy="307777"/>
          </a:xfrm>
          <a:prstGeom prst="rect">
            <a:avLst/>
          </a:prstGeom>
          <a:noFill/>
        </p:spPr>
        <p:txBody>
          <a:bodyPr wrap="square" rtlCol="0">
            <a:spAutoFit/>
          </a:bodyPr>
          <a:lstStyle/>
          <a:p>
            <a:r>
              <a:rPr lang="fr-CA" sz="1400" b="1" dirty="0"/>
              <a:t>2018: 1,1%</a:t>
            </a:r>
          </a:p>
        </p:txBody>
      </p:sp>
      <p:sp>
        <p:nvSpPr>
          <p:cNvPr id="11" name="ZoneTexte 10">
            <a:extLst>
              <a:ext uri="{FF2B5EF4-FFF2-40B4-BE49-F238E27FC236}">
                <a16:creationId xmlns:a16="http://schemas.microsoft.com/office/drawing/2014/main" id="{45EE4885-68F6-04EC-DDB0-3A3B625EC23C}"/>
              </a:ext>
            </a:extLst>
          </p:cNvPr>
          <p:cNvSpPr txBox="1"/>
          <p:nvPr/>
        </p:nvSpPr>
        <p:spPr>
          <a:xfrm>
            <a:off x="8377778" y="1532978"/>
            <a:ext cx="1848643" cy="307777"/>
          </a:xfrm>
          <a:prstGeom prst="rect">
            <a:avLst/>
          </a:prstGeom>
          <a:noFill/>
        </p:spPr>
        <p:txBody>
          <a:bodyPr wrap="square" rtlCol="0">
            <a:spAutoFit/>
          </a:bodyPr>
          <a:lstStyle/>
          <a:p>
            <a:r>
              <a:rPr lang="fr-CA" sz="1400" b="1" dirty="0"/>
              <a:t>2024: 1,6%</a:t>
            </a:r>
          </a:p>
        </p:txBody>
      </p:sp>
      <p:sp>
        <p:nvSpPr>
          <p:cNvPr id="12" name="ZoneTexte 11">
            <a:extLst>
              <a:ext uri="{FF2B5EF4-FFF2-40B4-BE49-F238E27FC236}">
                <a16:creationId xmlns:a16="http://schemas.microsoft.com/office/drawing/2014/main" id="{95801ACF-071D-C33C-22E9-436FAE886D3D}"/>
              </a:ext>
            </a:extLst>
          </p:cNvPr>
          <p:cNvSpPr txBox="1"/>
          <p:nvPr/>
        </p:nvSpPr>
        <p:spPr>
          <a:xfrm>
            <a:off x="2696647" y="1904865"/>
            <a:ext cx="2689780" cy="307777"/>
          </a:xfrm>
          <a:prstGeom prst="rect">
            <a:avLst/>
          </a:prstGeom>
          <a:noFill/>
        </p:spPr>
        <p:txBody>
          <a:bodyPr wrap="square" rtlCol="0">
            <a:spAutoFit/>
          </a:bodyPr>
          <a:lstStyle/>
          <a:p>
            <a:r>
              <a:rPr lang="fr-CA" sz="1400" b="1" dirty="0"/>
              <a:t>2024: 7,1% (Canada)</a:t>
            </a:r>
          </a:p>
        </p:txBody>
      </p:sp>
      <p:sp>
        <p:nvSpPr>
          <p:cNvPr id="13" name="ZoneTexte 12">
            <a:extLst>
              <a:ext uri="{FF2B5EF4-FFF2-40B4-BE49-F238E27FC236}">
                <a16:creationId xmlns:a16="http://schemas.microsoft.com/office/drawing/2014/main" id="{C4868B8D-6703-3915-B5A4-B91CF9904DA3}"/>
              </a:ext>
            </a:extLst>
          </p:cNvPr>
          <p:cNvSpPr txBox="1"/>
          <p:nvPr/>
        </p:nvSpPr>
        <p:spPr>
          <a:xfrm>
            <a:off x="8377778" y="1897815"/>
            <a:ext cx="2689780" cy="307777"/>
          </a:xfrm>
          <a:prstGeom prst="rect">
            <a:avLst/>
          </a:prstGeom>
          <a:noFill/>
        </p:spPr>
        <p:txBody>
          <a:bodyPr wrap="square" rtlCol="0">
            <a:spAutoFit/>
          </a:bodyPr>
          <a:lstStyle/>
          <a:p>
            <a:r>
              <a:rPr lang="fr-CA" sz="1400" b="1" dirty="0"/>
              <a:t>2024: 1,2% (Canada)</a:t>
            </a:r>
          </a:p>
        </p:txBody>
      </p:sp>
      <p:sp>
        <p:nvSpPr>
          <p:cNvPr id="14" name="Flèche : bas 13">
            <a:extLst>
              <a:ext uri="{FF2B5EF4-FFF2-40B4-BE49-F238E27FC236}">
                <a16:creationId xmlns:a16="http://schemas.microsoft.com/office/drawing/2014/main" id="{7683E92D-3958-C92C-F9CE-2C487A24D359}"/>
              </a:ext>
            </a:extLst>
          </p:cNvPr>
          <p:cNvSpPr/>
          <p:nvPr/>
        </p:nvSpPr>
        <p:spPr>
          <a:xfrm rot="10800000">
            <a:off x="3820717" y="1245385"/>
            <a:ext cx="441641" cy="468709"/>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0000"/>
              </a:solidFill>
            </a:endParaRPr>
          </a:p>
        </p:txBody>
      </p:sp>
      <p:sp>
        <p:nvSpPr>
          <p:cNvPr id="16" name="Flèche : bas 15">
            <a:extLst>
              <a:ext uri="{FF2B5EF4-FFF2-40B4-BE49-F238E27FC236}">
                <a16:creationId xmlns:a16="http://schemas.microsoft.com/office/drawing/2014/main" id="{18C107CB-9DCC-EDC5-6D29-887F596B2022}"/>
              </a:ext>
            </a:extLst>
          </p:cNvPr>
          <p:cNvSpPr/>
          <p:nvPr/>
        </p:nvSpPr>
        <p:spPr>
          <a:xfrm rot="10800000">
            <a:off x="9501847" y="1244230"/>
            <a:ext cx="441641" cy="468709"/>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0000"/>
              </a:solidFill>
            </a:endParaRPr>
          </a:p>
        </p:txBody>
      </p:sp>
    </p:spTree>
    <p:extLst>
      <p:ext uri="{BB962C8B-B14F-4D97-AF65-F5344CB8AC3E}">
        <p14:creationId xmlns:p14="http://schemas.microsoft.com/office/powerpoint/2010/main" val="3441478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9E2B34-2A45-9398-00F9-8950699509EE}"/>
              </a:ext>
            </a:extLst>
          </p:cNvPr>
          <p:cNvSpPr txBox="1">
            <a:spLocks/>
          </p:cNvSpPr>
          <p:nvPr/>
        </p:nvSpPr>
        <p:spPr>
          <a:xfrm>
            <a:off x="1624039" y="1404333"/>
            <a:ext cx="9750300" cy="583649"/>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fr-FR" sz="3200" dirty="0"/>
              <a:t>Littérature sentimentale, érotique, historique </a:t>
            </a:r>
            <a:endParaRPr lang="fr-CA" sz="3200" dirty="0"/>
          </a:p>
        </p:txBody>
      </p:sp>
      <p:sp>
        <p:nvSpPr>
          <p:cNvPr id="3" name="Titre 1">
            <a:extLst>
              <a:ext uri="{FF2B5EF4-FFF2-40B4-BE49-F238E27FC236}">
                <a16:creationId xmlns:a16="http://schemas.microsoft.com/office/drawing/2014/main" id="{C89F823E-3192-F788-E4B4-475517848264}"/>
              </a:ext>
            </a:extLst>
          </p:cNvPr>
          <p:cNvSpPr txBox="1">
            <a:spLocks/>
          </p:cNvSpPr>
          <p:nvPr/>
        </p:nvSpPr>
        <p:spPr>
          <a:xfrm>
            <a:off x="2145193" y="1981866"/>
            <a:ext cx="7901614" cy="7665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Évolution des parts de marché dans la catégorie littérature</a:t>
            </a:r>
            <a:br>
              <a:rPr lang="fr-CA" sz="2000" dirty="0"/>
            </a:br>
            <a:endParaRPr lang="fr-CA" sz="2000" dirty="0"/>
          </a:p>
        </p:txBody>
      </p:sp>
      <p:sp>
        <p:nvSpPr>
          <p:cNvPr id="4" name="Titre 1">
            <a:extLst>
              <a:ext uri="{FF2B5EF4-FFF2-40B4-BE49-F238E27FC236}">
                <a16:creationId xmlns:a16="http://schemas.microsoft.com/office/drawing/2014/main" id="{11AF6E42-628F-7CEA-0CFC-DAC081F7B850}"/>
              </a:ext>
            </a:extLst>
          </p:cNvPr>
          <p:cNvSpPr txBox="1">
            <a:spLocks/>
          </p:cNvSpPr>
          <p:nvPr/>
        </p:nvSpPr>
        <p:spPr>
          <a:xfrm>
            <a:off x="4819787" y="2887836"/>
            <a:ext cx="1217075" cy="76654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dirty="0"/>
              <a:t>2018</a:t>
            </a:r>
          </a:p>
        </p:txBody>
      </p:sp>
      <p:sp>
        <p:nvSpPr>
          <p:cNvPr id="5" name="Titre 1">
            <a:extLst>
              <a:ext uri="{FF2B5EF4-FFF2-40B4-BE49-F238E27FC236}">
                <a16:creationId xmlns:a16="http://schemas.microsoft.com/office/drawing/2014/main" id="{6C5C2F8B-386A-E495-102A-22ABEFFCFEBD}"/>
              </a:ext>
            </a:extLst>
          </p:cNvPr>
          <p:cNvSpPr txBox="1">
            <a:spLocks/>
          </p:cNvSpPr>
          <p:nvPr/>
        </p:nvSpPr>
        <p:spPr>
          <a:xfrm>
            <a:off x="7796955" y="2887836"/>
            <a:ext cx="1217075" cy="76654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dirty="0"/>
              <a:t>2024</a:t>
            </a:r>
          </a:p>
        </p:txBody>
      </p:sp>
      <p:sp>
        <p:nvSpPr>
          <p:cNvPr id="6" name="Titre 1">
            <a:extLst>
              <a:ext uri="{FF2B5EF4-FFF2-40B4-BE49-F238E27FC236}">
                <a16:creationId xmlns:a16="http://schemas.microsoft.com/office/drawing/2014/main" id="{F14794A2-11C4-575C-1B19-D368F375BE2E}"/>
              </a:ext>
            </a:extLst>
          </p:cNvPr>
          <p:cNvSpPr txBox="1">
            <a:spLocks/>
          </p:cNvSpPr>
          <p:nvPr/>
        </p:nvSpPr>
        <p:spPr>
          <a:xfrm>
            <a:off x="2938516" y="3728630"/>
            <a:ext cx="1885950" cy="7665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Littérature sentimentale</a:t>
            </a:r>
          </a:p>
          <a:p>
            <a:endParaRPr lang="fr-CA" sz="2000" dirty="0"/>
          </a:p>
        </p:txBody>
      </p:sp>
      <p:sp>
        <p:nvSpPr>
          <p:cNvPr id="7" name="Titre 1">
            <a:extLst>
              <a:ext uri="{FF2B5EF4-FFF2-40B4-BE49-F238E27FC236}">
                <a16:creationId xmlns:a16="http://schemas.microsoft.com/office/drawing/2014/main" id="{67160FA3-85B0-C99D-E0FF-925E6499C3B3}"/>
              </a:ext>
            </a:extLst>
          </p:cNvPr>
          <p:cNvSpPr txBox="1">
            <a:spLocks/>
          </p:cNvSpPr>
          <p:nvPr/>
        </p:nvSpPr>
        <p:spPr>
          <a:xfrm>
            <a:off x="2933837" y="4569424"/>
            <a:ext cx="1885950" cy="7665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Littérature érotique</a:t>
            </a:r>
          </a:p>
          <a:p>
            <a:endParaRPr lang="fr-CA" sz="2000" dirty="0"/>
          </a:p>
        </p:txBody>
      </p:sp>
      <p:sp>
        <p:nvSpPr>
          <p:cNvPr id="8" name="Titre 1">
            <a:extLst>
              <a:ext uri="{FF2B5EF4-FFF2-40B4-BE49-F238E27FC236}">
                <a16:creationId xmlns:a16="http://schemas.microsoft.com/office/drawing/2014/main" id="{8747819A-7009-1547-C3C6-CE54C38AB346}"/>
              </a:ext>
            </a:extLst>
          </p:cNvPr>
          <p:cNvSpPr txBox="1">
            <a:spLocks/>
          </p:cNvSpPr>
          <p:nvPr/>
        </p:nvSpPr>
        <p:spPr>
          <a:xfrm>
            <a:off x="4819787" y="3874542"/>
            <a:ext cx="1089986" cy="4040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4,2%</a:t>
            </a:r>
          </a:p>
        </p:txBody>
      </p:sp>
      <p:sp>
        <p:nvSpPr>
          <p:cNvPr id="9" name="Titre 1">
            <a:extLst>
              <a:ext uri="{FF2B5EF4-FFF2-40B4-BE49-F238E27FC236}">
                <a16:creationId xmlns:a16="http://schemas.microsoft.com/office/drawing/2014/main" id="{4B05977F-72F3-986B-7C8B-CC7373A55240}"/>
              </a:ext>
            </a:extLst>
          </p:cNvPr>
          <p:cNvSpPr txBox="1">
            <a:spLocks/>
          </p:cNvSpPr>
          <p:nvPr/>
        </p:nvSpPr>
        <p:spPr>
          <a:xfrm>
            <a:off x="4819787" y="4634600"/>
            <a:ext cx="1089986" cy="4040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1,1%</a:t>
            </a:r>
          </a:p>
        </p:txBody>
      </p:sp>
      <p:sp>
        <p:nvSpPr>
          <p:cNvPr id="10" name="Titre 1">
            <a:extLst>
              <a:ext uri="{FF2B5EF4-FFF2-40B4-BE49-F238E27FC236}">
                <a16:creationId xmlns:a16="http://schemas.microsoft.com/office/drawing/2014/main" id="{9A9AEBBF-70B0-6B6B-D1A8-C856A68A2896}"/>
              </a:ext>
            </a:extLst>
          </p:cNvPr>
          <p:cNvSpPr txBox="1">
            <a:spLocks/>
          </p:cNvSpPr>
          <p:nvPr/>
        </p:nvSpPr>
        <p:spPr>
          <a:xfrm>
            <a:off x="7924044" y="3815624"/>
            <a:ext cx="1089986" cy="4040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11,3%</a:t>
            </a:r>
          </a:p>
        </p:txBody>
      </p:sp>
      <p:sp>
        <p:nvSpPr>
          <p:cNvPr id="11" name="Titre 1">
            <a:extLst>
              <a:ext uri="{FF2B5EF4-FFF2-40B4-BE49-F238E27FC236}">
                <a16:creationId xmlns:a16="http://schemas.microsoft.com/office/drawing/2014/main" id="{D0715967-D5A6-3DBC-77B0-C8DB28C1F4BE}"/>
              </a:ext>
            </a:extLst>
          </p:cNvPr>
          <p:cNvSpPr txBox="1">
            <a:spLocks/>
          </p:cNvSpPr>
          <p:nvPr/>
        </p:nvSpPr>
        <p:spPr>
          <a:xfrm>
            <a:off x="8048753" y="4644102"/>
            <a:ext cx="1089986" cy="4040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0,9%</a:t>
            </a:r>
          </a:p>
        </p:txBody>
      </p:sp>
      <p:sp>
        <p:nvSpPr>
          <p:cNvPr id="12" name="Flèche : droite 11">
            <a:extLst>
              <a:ext uri="{FF2B5EF4-FFF2-40B4-BE49-F238E27FC236}">
                <a16:creationId xmlns:a16="http://schemas.microsoft.com/office/drawing/2014/main" id="{4A366727-CC8D-9992-A9AA-D9366CCADE7D}"/>
              </a:ext>
            </a:extLst>
          </p:cNvPr>
          <p:cNvSpPr/>
          <p:nvPr/>
        </p:nvSpPr>
        <p:spPr>
          <a:xfrm>
            <a:off x="6389128" y="3737311"/>
            <a:ext cx="978408" cy="484632"/>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ln>
                <a:solidFill>
                  <a:srgbClr val="0070C0"/>
                </a:solidFill>
              </a:ln>
            </a:endParaRPr>
          </a:p>
        </p:txBody>
      </p:sp>
      <p:sp>
        <p:nvSpPr>
          <p:cNvPr id="13" name="Flèche : droite 12">
            <a:extLst>
              <a:ext uri="{FF2B5EF4-FFF2-40B4-BE49-F238E27FC236}">
                <a16:creationId xmlns:a16="http://schemas.microsoft.com/office/drawing/2014/main" id="{DCD07B1B-E2FE-C905-F07C-CDDDB808E9DD}"/>
              </a:ext>
            </a:extLst>
          </p:cNvPr>
          <p:cNvSpPr/>
          <p:nvPr/>
        </p:nvSpPr>
        <p:spPr>
          <a:xfrm>
            <a:off x="6399310" y="4547736"/>
            <a:ext cx="978408" cy="48463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ln>
                <a:solidFill>
                  <a:srgbClr val="0070C0"/>
                </a:solidFill>
              </a:ln>
            </a:endParaRPr>
          </a:p>
        </p:txBody>
      </p:sp>
      <p:sp>
        <p:nvSpPr>
          <p:cNvPr id="14" name="Titre 1">
            <a:extLst>
              <a:ext uri="{FF2B5EF4-FFF2-40B4-BE49-F238E27FC236}">
                <a16:creationId xmlns:a16="http://schemas.microsoft.com/office/drawing/2014/main" id="{DE5511E0-F626-E260-823C-E47D82E7C765}"/>
              </a:ext>
            </a:extLst>
          </p:cNvPr>
          <p:cNvSpPr txBox="1">
            <a:spLocks/>
          </p:cNvSpPr>
          <p:nvPr/>
        </p:nvSpPr>
        <p:spPr>
          <a:xfrm>
            <a:off x="2933837" y="5435932"/>
            <a:ext cx="1604333" cy="7665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Roman historique</a:t>
            </a:r>
          </a:p>
        </p:txBody>
      </p:sp>
      <p:sp>
        <p:nvSpPr>
          <p:cNvPr id="15" name="Titre 1">
            <a:extLst>
              <a:ext uri="{FF2B5EF4-FFF2-40B4-BE49-F238E27FC236}">
                <a16:creationId xmlns:a16="http://schemas.microsoft.com/office/drawing/2014/main" id="{8F76C769-B2C4-4B1F-7D34-EFE6AD7DECAD}"/>
              </a:ext>
            </a:extLst>
          </p:cNvPr>
          <p:cNvSpPr txBox="1">
            <a:spLocks/>
          </p:cNvSpPr>
          <p:nvPr/>
        </p:nvSpPr>
        <p:spPr>
          <a:xfrm>
            <a:off x="4819787" y="5436014"/>
            <a:ext cx="1089986" cy="4040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4,7%</a:t>
            </a:r>
          </a:p>
        </p:txBody>
      </p:sp>
      <p:sp>
        <p:nvSpPr>
          <p:cNvPr id="16" name="Titre 1">
            <a:extLst>
              <a:ext uri="{FF2B5EF4-FFF2-40B4-BE49-F238E27FC236}">
                <a16:creationId xmlns:a16="http://schemas.microsoft.com/office/drawing/2014/main" id="{1177FF24-6E64-2A2F-0394-F97989FDC280}"/>
              </a:ext>
            </a:extLst>
          </p:cNvPr>
          <p:cNvSpPr txBox="1">
            <a:spLocks/>
          </p:cNvSpPr>
          <p:nvPr/>
        </p:nvSpPr>
        <p:spPr>
          <a:xfrm>
            <a:off x="8048753" y="5453667"/>
            <a:ext cx="1089986" cy="4040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6,2%</a:t>
            </a:r>
          </a:p>
        </p:txBody>
      </p:sp>
      <p:sp>
        <p:nvSpPr>
          <p:cNvPr id="17" name="Flèche : droite 16">
            <a:extLst>
              <a:ext uri="{FF2B5EF4-FFF2-40B4-BE49-F238E27FC236}">
                <a16:creationId xmlns:a16="http://schemas.microsoft.com/office/drawing/2014/main" id="{CDA2C2CB-5213-F616-2888-5409B7F24909}"/>
              </a:ext>
            </a:extLst>
          </p:cNvPr>
          <p:cNvSpPr/>
          <p:nvPr/>
        </p:nvSpPr>
        <p:spPr>
          <a:xfrm>
            <a:off x="6399310" y="5407787"/>
            <a:ext cx="978408" cy="484632"/>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ln>
                <a:solidFill>
                  <a:srgbClr val="0070C0"/>
                </a:solidFill>
              </a:ln>
            </a:endParaRPr>
          </a:p>
        </p:txBody>
      </p:sp>
    </p:spTree>
    <p:extLst>
      <p:ext uri="{BB962C8B-B14F-4D97-AF65-F5344CB8AC3E}">
        <p14:creationId xmlns:p14="http://schemas.microsoft.com/office/powerpoint/2010/main" val="2807582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a:extLst>
              <a:ext uri="{FF2B5EF4-FFF2-40B4-BE49-F238E27FC236}">
                <a16:creationId xmlns:a16="http://schemas.microsoft.com/office/drawing/2014/main" id="{630FA124-F731-89C8-C339-9EB5407313D4}"/>
              </a:ext>
            </a:extLst>
          </p:cNvPr>
          <p:cNvGraphicFramePr>
            <a:graphicFrameLocks noChangeAspect="1"/>
          </p:cNvGraphicFramePr>
          <p:nvPr>
            <p:extLst>
              <p:ext uri="{D42A27DB-BD31-4B8C-83A1-F6EECF244321}">
                <p14:modId xmlns:p14="http://schemas.microsoft.com/office/powerpoint/2010/main" val="553285539"/>
              </p:ext>
            </p:extLst>
          </p:nvPr>
        </p:nvGraphicFramePr>
        <p:xfrm>
          <a:off x="3110621" y="3255902"/>
          <a:ext cx="5772267" cy="3103606"/>
        </p:xfrm>
        <a:graphic>
          <a:graphicData uri="http://schemas.openxmlformats.org/presentationml/2006/ole">
            <mc:AlternateContent xmlns:mc="http://schemas.openxmlformats.org/markup-compatibility/2006">
              <mc:Choice xmlns:v="urn:schemas-microsoft-com:vml" Requires="v">
                <p:oleObj name="Worksheet" r:id="rId2" imgW="6215802" imgH="3342066" progId="Excel.Sheet.12">
                  <p:embed/>
                </p:oleObj>
              </mc:Choice>
              <mc:Fallback>
                <p:oleObj name="Worksheet" r:id="rId2" imgW="6215802" imgH="3342066" progId="Excel.Sheet.12">
                  <p:embed/>
                  <p:pic>
                    <p:nvPicPr>
                      <p:cNvPr id="3" name="Objet 2">
                        <a:extLst>
                          <a:ext uri="{FF2B5EF4-FFF2-40B4-BE49-F238E27FC236}">
                            <a16:creationId xmlns:a16="http://schemas.microsoft.com/office/drawing/2014/main" id="{630FA124-F731-89C8-C339-9EB5407313D4}"/>
                          </a:ext>
                        </a:extLst>
                      </p:cNvPr>
                      <p:cNvPicPr/>
                      <p:nvPr/>
                    </p:nvPicPr>
                    <p:blipFill>
                      <a:blip r:embed="rId3"/>
                      <a:stretch>
                        <a:fillRect/>
                      </a:stretch>
                    </p:blipFill>
                    <p:spPr>
                      <a:xfrm>
                        <a:off x="3110621" y="3255902"/>
                        <a:ext cx="5772267" cy="3103606"/>
                      </a:xfrm>
                      <a:prstGeom prst="rect">
                        <a:avLst/>
                      </a:prstGeom>
                    </p:spPr>
                  </p:pic>
                </p:oleObj>
              </mc:Fallback>
            </mc:AlternateContent>
          </a:graphicData>
        </a:graphic>
      </p:graphicFrame>
      <p:graphicFrame>
        <p:nvGraphicFramePr>
          <p:cNvPr id="5" name="Tableau 4">
            <a:extLst>
              <a:ext uri="{FF2B5EF4-FFF2-40B4-BE49-F238E27FC236}">
                <a16:creationId xmlns:a16="http://schemas.microsoft.com/office/drawing/2014/main" id="{AF8748C5-D117-2AA1-30A4-97B27309C3B9}"/>
              </a:ext>
            </a:extLst>
          </p:cNvPr>
          <p:cNvGraphicFramePr>
            <a:graphicFrameLocks noGrp="1"/>
          </p:cNvGraphicFramePr>
          <p:nvPr>
            <p:extLst>
              <p:ext uri="{D42A27DB-BD31-4B8C-83A1-F6EECF244321}">
                <p14:modId xmlns:p14="http://schemas.microsoft.com/office/powerpoint/2010/main" val="2259563036"/>
              </p:ext>
            </p:extLst>
          </p:nvPr>
        </p:nvGraphicFramePr>
        <p:xfrm>
          <a:off x="1008975" y="1103052"/>
          <a:ext cx="9804399" cy="1671955"/>
        </p:xfrm>
        <a:graphic>
          <a:graphicData uri="http://schemas.openxmlformats.org/drawingml/2006/table">
            <a:tbl>
              <a:tblPr/>
              <a:tblGrid>
                <a:gridCol w="2496359">
                  <a:extLst>
                    <a:ext uri="{9D8B030D-6E8A-4147-A177-3AD203B41FA5}">
                      <a16:colId xmlns:a16="http://schemas.microsoft.com/office/drawing/2014/main" val="3639739976"/>
                    </a:ext>
                  </a:extLst>
                </a:gridCol>
                <a:gridCol w="2086651">
                  <a:extLst>
                    <a:ext uri="{9D8B030D-6E8A-4147-A177-3AD203B41FA5}">
                      <a16:colId xmlns:a16="http://schemas.microsoft.com/office/drawing/2014/main" val="1275917746"/>
                    </a:ext>
                  </a:extLst>
                </a:gridCol>
                <a:gridCol w="2982290">
                  <a:extLst>
                    <a:ext uri="{9D8B030D-6E8A-4147-A177-3AD203B41FA5}">
                      <a16:colId xmlns:a16="http://schemas.microsoft.com/office/drawing/2014/main" val="2454816390"/>
                    </a:ext>
                  </a:extLst>
                </a:gridCol>
                <a:gridCol w="2239099">
                  <a:extLst>
                    <a:ext uri="{9D8B030D-6E8A-4147-A177-3AD203B41FA5}">
                      <a16:colId xmlns:a16="http://schemas.microsoft.com/office/drawing/2014/main" val="3424464519"/>
                    </a:ext>
                  </a:extLst>
                </a:gridCol>
              </a:tblGrid>
              <a:tr h="332105">
                <a:tc gridSpan="4">
                  <a:txBody>
                    <a:bodyPr/>
                    <a:lstStyle/>
                    <a:p>
                      <a:pPr algn="ctr" fontAlgn="b"/>
                      <a:r>
                        <a:rPr lang="fr-CA" sz="2000" b="1" i="0" u="none" strike="noStrike" dirty="0">
                          <a:solidFill>
                            <a:srgbClr val="000000"/>
                          </a:solidFill>
                          <a:effectLst/>
                          <a:latin typeface="Aptos Narrow" panose="020B0004020202020204" pitchFamily="34" charset="0"/>
                        </a:rPr>
                        <a:t>Ventes semaines 1 à 15 de 2025</a:t>
                      </a: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4056118192"/>
                  </a:ext>
                </a:extLst>
              </a:tr>
              <a:tr h="261620">
                <a:tc>
                  <a:txBody>
                    <a:bodyPr/>
                    <a:lstStyle/>
                    <a:p>
                      <a:pPr algn="ctr" fontAlgn="b"/>
                      <a:r>
                        <a:rPr lang="fr-CA" sz="1600" b="0" i="0" u="none" strike="noStrike">
                          <a:solidFill>
                            <a:srgbClr val="000000"/>
                          </a:solidFill>
                          <a:effectLst/>
                          <a:latin typeface="Aptos Narrow" panose="020B000402020202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A" sz="1600" b="0" i="0" u="none" strike="noStrike">
                          <a:solidFill>
                            <a:srgbClr val="000000"/>
                          </a:solidFill>
                          <a:effectLst/>
                          <a:latin typeface="Aptos Narrow" panose="020B0004020202020204" pitchFamily="34" charset="0"/>
                        </a:rPr>
                        <a:t>Valeur des ventes totales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A" sz="1600" b="0" i="0" u="none" strike="noStrike">
                          <a:solidFill>
                            <a:srgbClr val="000000"/>
                          </a:solidFill>
                          <a:effectLst/>
                          <a:latin typeface="Aptos Narrow" panose="020B0004020202020204" pitchFamily="34" charset="0"/>
                        </a:rPr>
                        <a:t>Valeur des ventes collectivités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A" sz="1600" b="0" i="0" u="none" strike="noStrike">
                          <a:solidFill>
                            <a:srgbClr val="000000"/>
                          </a:solidFill>
                          <a:effectLst/>
                          <a:latin typeface="Aptos Narrow" panose="020B0004020202020204" pitchFamily="34" charset="0"/>
                        </a:rPr>
                        <a:t>Valeur des ventes au détail</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53906448"/>
                  </a:ext>
                </a:extLst>
              </a:tr>
              <a:tr h="359410">
                <a:tc>
                  <a:txBody>
                    <a:bodyPr/>
                    <a:lstStyle/>
                    <a:p>
                      <a:pPr algn="ctr" fontAlgn="b"/>
                      <a:r>
                        <a:rPr lang="fr-CA" sz="1600" b="1" i="0" u="none" strike="noStrike">
                          <a:solidFill>
                            <a:srgbClr val="000000"/>
                          </a:solidFill>
                          <a:effectLst/>
                          <a:latin typeface="Aptos Narrow" panose="020B0004020202020204" pitchFamily="34" charset="0"/>
                        </a:rPr>
                        <a:t>Littérature sentimentale</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A" sz="2200" b="1" i="0" u="none" strike="noStrike" dirty="0">
                          <a:solidFill>
                            <a:srgbClr val="00B050"/>
                          </a:solidFill>
                          <a:effectLst/>
                          <a:latin typeface="Aptos Narrow" panose="020B0004020202020204" pitchFamily="34" charset="0"/>
                        </a:rPr>
                        <a:t>+10,3%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A" sz="2200" b="1" i="0" u="none" strike="noStrike" dirty="0">
                          <a:solidFill>
                            <a:srgbClr val="00B050"/>
                          </a:solidFill>
                          <a:effectLst/>
                          <a:latin typeface="Aptos Narrow" panose="020B0004020202020204" pitchFamily="34" charset="0"/>
                        </a:rPr>
                        <a:t>+16,3%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A" sz="2200" b="1" i="0" u="none" strike="noStrike" dirty="0">
                          <a:solidFill>
                            <a:srgbClr val="00B050"/>
                          </a:solidFill>
                          <a:effectLst/>
                          <a:latin typeface="Aptos Narrow" panose="020B0004020202020204" pitchFamily="34" charset="0"/>
                        </a:rPr>
                        <a:t>+7,9%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98578135"/>
                  </a:ext>
                </a:extLst>
              </a:tr>
              <a:tr h="359410">
                <a:tc>
                  <a:txBody>
                    <a:bodyPr/>
                    <a:lstStyle/>
                    <a:p>
                      <a:pPr algn="ctr" fontAlgn="b"/>
                      <a:r>
                        <a:rPr lang="fr-CA" sz="1600" b="1" i="0" u="none" strike="noStrike">
                          <a:solidFill>
                            <a:srgbClr val="000000"/>
                          </a:solidFill>
                          <a:effectLst/>
                          <a:latin typeface="Aptos Narrow" panose="020B0004020202020204" pitchFamily="34" charset="0"/>
                        </a:rPr>
                        <a:t>Littérature érotique</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2200" b="1" i="0" u="none" strike="noStrike" dirty="0">
                          <a:solidFill>
                            <a:srgbClr val="00B050"/>
                          </a:solidFill>
                          <a:effectLst/>
                          <a:latin typeface="Aptos Narrow" panose="020B0004020202020204" pitchFamily="34" charset="0"/>
                        </a:rPr>
                        <a:t>+15,4%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2200" b="1" i="0" u="none" strike="noStrike" dirty="0">
                          <a:solidFill>
                            <a:srgbClr val="00B050"/>
                          </a:solidFill>
                          <a:effectLst/>
                          <a:latin typeface="Aptos Narrow" panose="020B0004020202020204" pitchFamily="34" charset="0"/>
                        </a:rPr>
                        <a:t>+18,1%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2200" b="1" i="0" u="none" strike="noStrike" dirty="0">
                          <a:solidFill>
                            <a:srgbClr val="00B050"/>
                          </a:solidFill>
                          <a:effectLst/>
                          <a:latin typeface="Aptos Narrow" panose="020B0004020202020204" pitchFamily="34" charset="0"/>
                        </a:rPr>
                        <a:t>+14,6%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3864053"/>
                  </a:ext>
                </a:extLst>
              </a:tr>
              <a:tr h="359410">
                <a:tc>
                  <a:txBody>
                    <a:bodyPr/>
                    <a:lstStyle/>
                    <a:p>
                      <a:pPr algn="ctr" fontAlgn="b"/>
                      <a:r>
                        <a:rPr lang="fr-CA" sz="1600" b="1" i="0" u="none" strike="noStrike" dirty="0">
                          <a:solidFill>
                            <a:srgbClr val="000000"/>
                          </a:solidFill>
                          <a:effectLst/>
                          <a:latin typeface="Aptos Narrow" panose="020B0004020202020204" pitchFamily="34" charset="0"/>
                        </a:rPr>
                        <a:t>Roman historique</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2200" b="1" i="0" u="none" strike="noStrike">
                          <a:solidFill>
                            <a:srgbClr val="FF0000"/>
                          </a:solidFill>
                          <a:effectLst/>
                          <a:latin typeface="Aptos Narrow" panose="020B0004020202020204" pitchFamily="34" charset="0"/>
                        </a:rPr>
                        <a:t>-18,7%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2200" b="1" i="0" u="none" strike="noStrike">
                          <a:solidFill>
                            <a:srgbClr val="FF0000"/>
                          </a:solidFill>
                          <a:effectLst/>
                          <a:latin typeface="Aptos Narrow" panose="020B0004020202020204" pitchFamily="34" charset="0"/>
                        </a:rPr>
                        <a:t>-20,8%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2200" b="1" i="0" u="none" strike="noStrike" dirty="0">
                          <a:solidFill>
                            <a:srgbClr val="FF0000"/>
                          </a:solidFill>
                          <a:effectLst/>
                          <a:latin typeface="Aptos Narrow" panose="020B0004020202020204" pitchFamily="34" charset="0"/>
                        </a:rPr>
                        <a:t>-17,3%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69698"/>
                  </a:ext>
                </a:extLst>
              </a:tr>
            </a:tbl>
          </a:graphicData>
        </a:graphic>
      </p:graphicFrame>
    </p:spTree>
    <p:extLst>
      <p:ext uri="{BB962C8B-B14F-4D97-AF65-F5344CB8AC3E}">
        <p14:creationId xmlns:p14="http://schemas.microsoft.com/office/powerpoint/2010/main" val="2026942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A6722BE-DBE3-2342-F2CF-9A48EECBCF7C}"/>
              </a:ext>
            </a:extLst>
          </p:cNvPr>
          <p:cNvSpPr txBox="1"/>
          <p:nvPr/>
        </p:nvSpPr>
        <p:spPr>
          <a:xfrm>
            <a:off x="2124760" y="1076772"/>
            <a:ext cx="2445109" cy="369332"/>
          </a:xfrm>
          <a:prstGeom prst="rect">
            <a:avLst/>
          </a:prstGeom>
          <a:noFill/>
        </p:spPr>
        <p:txBody>
          <a:bodyPr wrap="square" rtlCol="0">
            <a:spAutoFit/>
          </a:bodyPr>
          <a:lstStyle/>
          <a:p>
            <a:r>
              <a:rPr lang="fr-CA" b="1" dirty="0"/>
              <a:t>PDM Policier</a:t>
            </a:r>
          </a:p>
        </p:txBody>
      </p:sp>
      <p:sp>
        <p:nvSpPr>
          <p:cNvPr id="3" name="ZoneTexte 2">
            <a:extLst>
              <a:ext uri="{FF2B5EF4-FFF2-40B4-BE49-F238E27FC236}">
                <a16:creationId xmlns:a16="http://schemas.microsoft.com/office/drawing/2014/main" id="{5686D87C-1EC0-81D2-9AA5-D3D561DA77D0}"/>
              </a:ext>
            </a:extLst>
          </p:cNvPr>
          <p:cNvSpPr txBox="1"/>
          <p:nvPr/>
        </p:nvSpPr>
        <p:spPr>
          <a:xfrm>
            <a:off x="2382963" y="1476881"/>
            <a:ext cx="1836404" cy="307777"/>
          </a:xfrm>
          <a:prstGeom prst="rect">
            <a:avLst/>
          </a:prstGeom>
          <a:noFill/>
        </p:spPr>
        <p:txBody>
          <a:bodyPr wrap="square" rtlCol="0">
            <a:spAutoFit/>
          </a:bodyPr>
          <a:lstStyle/>
          <a:p>
            <a:r>
              <a:rPr lang="fr-CA" sz="1400" b="1" dirty="0"/>
              <a:t>2018: 5,1%</a:t>
            </a:r>
          </a:p>
        </p:txBody>
      </p:sp>
      <p:sp>
        <p:nvSpPr>
          <p:cNvPr id="4" name="ZoneTexte 3">
            <a:extLst>
              <a:ext uri="{FF2B5EF4-FFF2-40B4-BE49-F238E27FC236}">
                <a16:creationId xmlns:a16="http://schemas.microsoft.com/office/drawing/2014/main" id="{1BF01BB0-112A-B97B-E363-959B86182A1A}"/>
              </a:ext>
            </a:extLst>
          </p:cNvPr>
          <p:cNvSpPr txBox="1"/>
          <p:nvPr/>
        </p:nvSpPr>
        <p:spPr>
          <a:xfrm>
            <a:off x="4955578" y="1099660"/>
            <a:ext cx="1836404" cy="369332"/>
          </a:xfrm>
          <a:prstGeom prst="rect">
            <a:avLst/>
          </a:prstGeom>
          <a:noFill/>
        </p:spPr>
        <p:txBody>
          <a:bodyPr wrap="square" rtlCol="0">
            <a:spAutoFit/>
          </a:bodyPr>
          <a:lstStyle/>
          <a:p>
            <a:r>
              <a:rPr lang="fr-CA" b="1" dirty="0"/>
              <a:t>PDM Horreur</a:t>
            </a:r>
          </a:p>
        </p:txBody>
      </p:sp>
      <p:sp>
        <p:nvSpPr>
          <p:cNvPr id="5" name="ZoneTexte 4">
            <a:extLst>
              <a:ext uri="{FF2B5EF4-FFF2-40B4-BE49-F238E27FC236}">
                <a16:creationId xmlns:a16="http://schemas.microsoft.com/office/drawing/2014/main" id="{1D932E84-F9FD-4CCB-CF61-C6EA85E84645}"/>
              </a:ext>
            </a:extLst>
          </p:cNvPr>
          <p:cNvSpPr txBox="1"/>
          <p:nvPr/>
        </p:nvSpPr>
        <p:spPr>
          <a:xfrm>
            <a:off x="7760920" y="1107549"/>
            <a:ext cx="3780766" cy="369332"/>
          </a:xfrm>
          <a:prstGeom prst="rect">
            <a:avLst/>
          </a:prstGeom>
          <a:noFill/>
        </p:spPr>
        <p:txBody>
          <a:bodyPr wrap="square" rtlCol="0">
            <a:spAutoFit/>
          </a:bodyPr>
          <a:lstStyle/>
          <a:p>
            <a:r>
              <a:rPr lang="fr-CA" b="1" dirty="0"/>
              <a:t>PDM SF et fantastique</a:t>
            </a:r>
          </a:p>
        </p:txBody>
      </p:sp>
      <p:sp>
        <p:nvSpPr>
          <p:cNvPr id="6" name="ZoneTexte 5">
            <a:extLst>
              <a:ext uri="{FF2B5EF4-FFF2-40B4-BE49-F238E27FC236}">
                <a16:creationId xmlns:a16="http://schemas.microsoft.com/office/drawing/2014/main" id="{8E486CCC-BF34-293C-99EE-0834E7555CAD}"/>
              </a:ext>
            </a:extLst>
          </p:cNvPr>
          <p:cNvSpPr txBox="1"/>
          <p:nvPr/>
        </p:nvSpPr>
        <p:spPr>
          <a:xfrm>
            <a:off x="2382962" y="1846213"/>
            <a:ext cx="1836404" cy="307777"/>
          </a:xfrm>
          <a:prstGeom prst="rect">
            <a:avLst/>
          </a:prstGeom>
          <a:noFill/>
        </p:spPr>
        <p:txBody>
          <a:bodyPr wrap="square" rtlCol="0">
            <a:spAutoFit/>
          </a:bodyPr>
          <a:lstStyle/>
          <a:p>
            <a:r>
              <a:rPr lang="fr-CA" sz="1400" b="1" dirty="0"/>
              <a:t>2024: 4,8%</a:t>
            </a:r>
          </a:p>
        </p:txBody>
      </p:sp>
      <p:sp>
        <p:nvSpPr>
          <p:cNvPr id="7" name="ZoneTexte 6">
            <a:extLst>
              <a:ext uri="{FF2B5EF4-FFF2-40B4-BE49-F238E27FC236}">
                <a16:creationId xmlns:a16="http://schemas.microsoft.com/office/drawing/2014/main" id="{31D282EE-55C1-5267-DC82-A8D0EDD7FD32}"/>
              </a:ext>
            </a:extLst>
          </p:cNvPr>
          <p:cNvSpPr txBox="1"/>
          <p:nvPr/>
        </p:nvSpPr>
        <p:spPr>
          <a:xfrm>
            <a:off x="5188305" y="1445040"/>
            <a:ext cx="1836404" cy="307777"/>
          </a:xfrm>
          <a:prstGeom prst="rect">
            <a:avLst/>
          </a:prstGeom>
          <a:noFill/>
        </p:spPr>
        <p:txBody>
          <a:bodyPr wrap="square" rtlCol="0">
            <a:spAutoFit/>
          </a:bodyPr>
          <a:lstStyle/>
          <a:p>
            <a:r>
              <a:rPr lang="fr-CA" sz="1400" b="1" dirty="0"/>
              <a:t>2018: 0,1%</a:t>
            </a:r>
          </a:p>
        </p:txBody>
      </p:sp>
      <p:sp>
        <p:nvSpPr>
          <p:cNvPr id="8" name="ZoneTexte 7">
            <a:extLst>
              <a:ext uri="{FF2B5EF4-FFF2-40B4-BE49-F238E27FC236}">
                <a16:creationId xmlns:a16="http://schemas.microsoft.com/office/drawing/2014/main" id="{4DEC1791-7EB2-0394-11E8-1148ADC0FADF}"/>
              </a:ext>
            </a:extLst>
          </p:cNvPr>
          <p:cNvSpPr txBox="1"/>
          <p:nvPr/>
        </p:nvSpPr>
        <p:spPr>
          <a:xfrm>
            <a:off x="5188304" y="1814372"/>
            <a:ext cx="1836404" cy="307777"/>
          </a:xfrm>
          <a:prstGeom prst="rect">
            <a:avLst/>
          </a:prstGeom>
          <a:noFill/>
        </p:spPr>
        <p:txBody>
          <a:bodyPr wrap="square" rtlCol="0">
            <a:spAutoFit/>
          </a:bodyPr>
          <a:lstStyle/>
          <a:p>
            <a:r>
              <a:rPr lang="fr-CA" sz="1400" b="1" dirty="0"/>
              <a:t>2024: 0,3%</a:t>
            </a:r>
          </a:p>
        </p:txBody>
      </p:sp>
      <p:sp>
        <p:nvSpPr>
          <p:cNvPr id="9" name="ZoneTexte 8">
            <a:extLst>
              <a:ext uri="{FF2B5EF4-FFF2-40B4-BE49-F238E27FC236}">
                <a16:creationId xmlns:a16="http://schemas.microsoft.com/office/drawing/2014/main" id="{3458D80F-95D3-B14E-12E6-A8FE6DF07DE4}"/>
              </a:ext>
            </a:extLst>
          </p:cNvPr>
          <p:cNvSpPr txBox="1"/>
          <p:nvPr/>
        </p:nvSpPr>
        <p:spPr>
          <a:xfrm>
            <a:off x="8145588" y="1445040"/>
            <a:ext cx="1836404" cy="307777"/>
          </a:xfrm>
          <a:prstGeom prst="rect">
            <a:avLst/>
          </a:prstGeom>
          <a:noFill/>
        </p:spPr>
        <p:txBody>
          <a:bodyPr wrap="square" rtlCol="0">
            <a:spAutoFit/>
          </a:bodyPr>
          <a:lstStyle/>
          <a:p>
            <a:r>
              <a:rPr lang="fr-CA" sz="1400" b="1" dirty="0"/>
              <a:t>2018: 1,6%</a:t>
            </a:r>
          </a:p>
        </p:txBody>
      </p:sp>
      <p:sp>
        <p:nvSpPr>
          <p:cNvPr id="10" name="ZoneTexte 9">
            <a:extLst>
              <a:ext uri="{FF2B5EF4-FFF2-40B4-BE49-F238E27FC236}">
                <a16:creationId xmlns:a16="http://schemas.microsoft.com/office/drawing/2014/main" id="{5D4E27EA-E860-C0FE-FA6D-93E2A093049C}"/>
              </a:ext>
            </a:extLst>
          </p:cNvPr>
          <p:cNvSpPr txBox="1"/>
          <p:nvPr/>
        </p:nvSpPr>
        <p:spPr>
          <a:xfrm>
            <a:off x="8145587" y="1814372"/>
            <a:ext cx="1836404" cy="307777"/>
          </a:xfrm>
          <a:prstGeom prst="rect">
            <a:avLst/>
          </a:prstGeom>
          <a:noFill/>
        </p:spPr>
        <p:txBody>
          <a:bodyPr wrap="square" rtlCol="0">
            <a:spAutoFit/>
          </a:bodyPr>
          <a:lstStyle/>
          <a:p>
            <a:r>
              <a:rPr lang="fr-CA" sz="1400" b="1" dirty="0"/>
              <a:t>2024: 1,9%</a:t>
            </a:r>
          </a:p>
        </p:txBody>
      </p:sp>
      <p:sp>
        <p:nvSpPr>
          <p:cNvPr id="11" name="ZoneTexte 10">
            <a:extLst>
              <a:ext uri="{FF2B5EF4-FFF2-40B4-BE49-F238E27FC236}">
                <a16:creationId xmlns:a16="http://schemas.microsoft.com/office/drawing/2014/main" id="{2F309C3C-4D22-EC7F-EC80-FB89880BFDBA}"/>
              </a:ext>
            </a:extLst>
          </p:cNvPr>
          <p:cNvSpPr txBox="1"/>
          <p:nvPr/>
        </p:nvSpPr>
        <p:spPr>
          <a:xfrm>
            <a:off x="2382962" y="2219694"/>
            <a:ext cx="2671973" cy="307777"/>
          </a:xfrm>
          <a:prstGeom prst="rect">
            <a:avLst/>
          </a:prstGeom>
          <a:noFill/>
        </p:spPr>
        <p:txBody>
          <a:bodyPr wrap="square" rtlCol="0">
            <a:spAutoFit/>
          </a:bodyPr>
          <a:lstStyle/>
          <a:p>
            <a:r>
              <a:rPr lang="fr-CA" sz="1400" b="1" dirty="0"/>
              <a:t>2024: 1,8% (Canada)</a:t>
            </a:r>
          </a:p>
        </p:txBody>
      </p:sp>
      <p:sp>
        <p:nvSpPr>
          <p:cNvPr id="12" name="ZoneTexte 11">
            <a:extLst>
              <a:ext uri="{FF2B5EF4-FFF2-40B4-BE49-F238E27FC236}">
                <a16:creationId xmlns:a16="http://schemas.microsoft.com/office/drawing/2014/main" id="{F70C8101-F61E-6DFF-D5F4-5DCFC47D814C}"/>
              </a:ext>
            </a:extLst>
          </p:cNvPr>
          <p:cNvSpPr txBox="1"/>
          <p:nvPr/>
        </p:nvSpPr>
        <p:spPr>
          <a:xfrm>
            <a:off x="8158264" y="2172996"/>
            <a:ext cx="2671973" cy="307777"/>
          </a:xfrm>
          <a:prstGeom prst="rect">
            <a:avLst/>
          </a:prstGeom>
          <a:noFill/>
        </p:spPr>
        <p:txBody>
          <a:bodyPr wrap="square" rtlCol="0">
            <a:spAutoFit/>
          </a:bodyPr>
          <a:lstStyle/>
          <a:p>
            <a:r>
              <a:rPr lang="fr-CA" sz="1400" b="1" dirty="0"/>
              <a:t>2024: 4,5% (Canada)</a:t>
            </a:r>
          </a:p>
        </p:txBody>
      </p:sp>
      <p:graphicFrame>
        <p:nvGraphicFramePr>
          <p:cNvPr id="13" name="Graphique 12">
            <a:extLst>
              <a:ext uri="{FF2B5EF4-FFF2-40B4-BE49-F238E27FC236}">
                <a16:creationId xmlns:a16="http://schemas.microsoft.com/office/drawing/2014/main" id="{3FA54BCE-7E32-ABEB-029E-EE200AC17A05}"/>
              </a:ext>
            </a:extLst>
          </p:cNvPr>
          <p:cNvGraphicFramePr>
            <a:graphicFrameLocks/>
          </p:cNvGraphicFramePr>
          <p:nvPr>
            <p:extLst>
              <p:ext uri="{D42A27DB-BD31-4B8C-83A1-F6EECF244321}">
                <p14:modId xmlns:p14="http://schemas.microsoft.com/office/powerpoint/2010/main" val="389741250"/>
              </p:ext>
            </p:extLst>
          </p:nvPr>
        </p:nvGraphicFramePr>
        <p:xfrm>
          <a:off x="1032096" y="2818264"/>
          <a:ext cx="10897881" cy="3835726"/>
        </p:xfrm>
        <a:graphic>
          <a:graphicData uri="http://schemas.openxmlformats.org/drawingml/2006/chart">
            <c:chart xmlns:c="http://schemas.openxmlformats.org/drawingml/2006/chart" xmlns:r="http://schemas.openxmlformats.org/officeDocument/2006/relationships" r:id="rId3"/>
          </a:graphicData>
        </a:graphic>
      </p:graphicFrame>
      <p:sp>
        <p:nvSpPr>
          <p:cNvPr id="14" name="Flèche : bas 13">
            <a:extLst>
              <a:ext uri="{FF2B5EF4-FFF2-40B4-BE49-F238E27FC236}">
                <a16:creationId xmlns:a16="http://schemas.microsoft.com/office/drawing/2014/main" id="{70C35AED-08CC-CDA8-EC36-64C34E8E21F4}"/>
              </a:ext>
            </a:extLst>
          </p:cNvPr>
          <p:cNvSpPr/>
          <p:nvPr/>
        </p:nvSpPr>
        <p:spPr>
          <a:xfrm rot="10800000">
            <a:off x="6260215" y="1499551"/>
            <a:ext cx="441641" cy="468709"/>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0000"/>
              </a:solidFill>
            </a:endParaRPr>
          </a:p>
        </p:txBody>
      </p:sp>
      <p:sp>
        <p:nvSpPr>
          <p:cNvPr id="15" name="Flèche : bas 14">
            <a:extLst>
              <a:ext uri="{FF2B5EF4-FFF2-40B4-BE49-F238E27FC236}">
                <a16:creationId xmlns:a16="http://schemas.microsoft.com/office/drawing/2014/main" id="{986F6459-7148-65DF-E005-6169A1EA148F}"/>
              </a:ext>
            </a:extLst>
          </p:cNvPr>
          <p:cNvSpPr/>
          <p:nvPr/>
        </p:nvSpPr>
        <p:spPr>
          <a:xfrm rot="10800000">
            <a:off x="9273429" y="1499551"/>
            <a:ext cx="441641" cy="468709"/>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0000"/>
              </a:solidFill>
            </a:endParaRPr>
          </a:p>
        </p:txBody>
      </p:sp>
      <p:sp>
        <p:nvSpPr>
          <p:cNvPr id="16" name="Flèche : bas 15">
            <a:extLst>
              <a:ext uri="{FF2B5EF4-FFF2-40B4-BE49-F238E27FC236}">
                <a16:creationId xmlns:a16="http://schemas.microsoft.com/office/drawing/2014/main" id="{8F2E8FB4-F620-0EE8-7F49-B9FB2A864111}"/>
              </a:ext>
            </a:extLst>
          </p:cNvPr>
          <p:cNvSpPr/>
          <p:nvPr/>
        </p:nvSpPr>
        <p:spPr>
          <a:xfrm>
            <a:off x="3523751" y="1555420"/>
            <a:ext cx="441641" cy="468709"/>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0000"/>
              </a:solidFill>
            </a:endParaRPr>
          </a:p>
        </p:txBody>
      </p:sp>
    </p:spTree>
    <p:extLst>
      <p:ext uri="{BB962C8B-B14F-4D97-AF65-F5344CB8AC3E}">
        <p14:creationId xmlns:p14="http://schemas.microsoft.com/office/powerpoint/2010/main" val="42394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EB4480-6A98-8104-54E6-8D3279A75E8E}"/>
              </a:ext>
            </a:extLst>
          </p:cNvPr>
          <p:cNvSpPr txBox="1">
            <a:spLocks/>
          </p:cNvSpPr>
          <p:nvPr>
            <p:custDataLst>
              <p:tags r:id="rId1"/>
            </p:custDataLst>
          </p:nvPr>
        </p:nvSpPr>
        <p:spPr>
          <a:xfrm>
            <a:off x="2058211" y="1187811"/>
            <a:ext cx="8911687" cy="654274"/>
          </a:xfrm>
          <a:prstGeom prst="rect">
            <a:avLst/>
          </a:prstGeom>
        </p:spPr>
        <p:txBody>
          <a:bodyP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fr-CA" sz="2400" dirty="0"/>
              <a:t>D’où proviennent les chiffres qu’on vous présente? </a:t>
            </a:r>
          </a:p>
        </p:txBody>
      </p:sp>
      <p:sp>
        <p:nvSpPr>
          <p:cNvPr id="3" name="Espace réservé du contenu 2">
            <a:extLst>
              <a:ext uri="{FF2B5EF4-FFF2-40B4-BE49-F238E27FC236}">
                <a16:creationId xmlns:a16="http://schemas.microsoft.com/office/drawing/2014/main" id="{A447CC0E-2612-335D-F68C-726B3E4A7AB0}"/>
              </a:ext>
            </a:extLst>
          </p:cNvPr>
          <p:cNvSpPr txBox="1">
            <a:spLocks/>
          </p:cNvSpPr>
          <p:nvPr>
            <p:custDataLst>
              <p:tags r:id="rId2"/>
            </p:custDataLst>
          </p:nvPr>
        </p:nvSpPr>
        <p:spPr>
          <a:xfrm>
            <a:off x="577745" y="1842085"/>
            <a:ext cx="10827278" cy="56168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1900" dirty="0"/>
          </a:p>
          <a:p>
            <a:pPr marL="690372" lvl="1" indent="-342900" algn="just">
              <a:lnSpc>
                <a:spcPct val="100000"/>
              </a:lnSpc>
              <a:buFont typeface="+mj-lt"/>
              <a:buAutoNum type="arabicPeriod"/>
            </a:pPr>
            <a:r>
              <a:rPr lang="fr-CA" sz="1900" dirty="0"/>
              <a:t>Librairies comparables : échantillon de librairies que l’on peut suivre dans le temps et pour lesquelles nous disposons de données de ventes complètes, sur plusieurs années.</a:t>
            </a:r>
          </a:p>
          <a:p>
            <a:pPr marL="690372" lvl="1" indent="-342900" algn="just">
              <a:lnSpc>
                <a:spcPct val="100000"/>
              </a:lnSpc>
              <a:buFont typeface="+mj-lt"/>
              <a:buAutoNum type="arabicPeriod"/>
            </a:pPr>
            <a:endParaRPr lang="fr-CA" sz="1900" dirty="0"/>
          </a:p>
          <a:p>
            <a:pPr marL="690372" lvl="1" indent="-342900" algn="just">
              <a:lnSpc>
                <a:spcPct val="100000"/>
              </a:lnSpc>
              <a:buFont typeface="+mj-lt"/>
              <a:buAutoNum type="arabicPeriod"/>
            </a:pPr>
            <a:r>
              <a:rPr lang="fr-CA" sz="1900" dirty="0"/>
              <a:t>Gaspard, c’est : 50 à 60 % des ventes du marché. Librairies indépendantes, librairies scolaires, librairies spécialisées, librairies en réseau, grandes surfaces, petites surfaces et papeteries. 320 points de vente (119 entreprises).</a:t>
            </a:r>
            <a:r>
              <a:rPr lang="fr-FR" sz="1900" dirty="0"/>
              <a:t> </a:t>
            </a:r>
          </a:p>
          <a:p>
            <a:pPr marL="690372" lvl="1" indent="-342900" algn="just">
              <a:lnSpc>
                <a:spcPct val="100000"/>
              </a:lnSpc>
              <a:buFont typeface="+mj-lt"/>
              <a:buAutoNum type="arabicPeriod"/>
            </a:pPr>
            <a:endParaRPr lang="fr-FR" sz="1900" dirty="0"/>
          </a:p>
          <a:p>
            <a:pPr marL="690372" lvl="1" indent="-342900" algn="just">
              <a:lnSpc>
                <a:spcPct val="100000"/>
              </a:lnSpc>
              <a:buFont typeface="+mj-lt"/>
              <a:buAutoNum type="arabicPeriod"/>
            </a:pPr>
            <a:r>
              <a:rPr lang="fr-CA" sz="1900" dirty="0"/>
              <a:t>Dans Gaspard, on trouve les données sur les livres en français vendus au Québec.</a:t>
            </a:r>
          </a:p>
          <a:p>
            <a:pPr marL="690372" lvl="1" indent="-342900" algn="just">
              <a:lnSpc>
                <a:spcPct val="100000"/>
              </a:lnSpc>
              <a:buFont typeface="+mj-lt"/>
              <a:buAutoNum type="arabicPeriod"/>
            </a:pPr>
            <a:endParaRPr lang="fr-CA" sz="1900" dirty="0"/>
          </a:p>
          <a:p>
            <a:pPr marL="690372" lvl="1" indent="-342900" algn="just">
              <a:lnSpc>
                <a:spcPct val="100000"/>
              </a:lnSpc>
              <a:buFont typeface="+mj-lt"/>
              <a:buAutoNum type="arabicPeriod"/>
            </a:pPr>
            <a:r>
              <a:rPr lang="fr-CA" sz="1900" dirty="0"/>
              <a:t>Les données canadiennes de livres en anglais proviennent de </a:t>
            </a:r>
            <a:r>
              <a:rPr lang="fr-CA" sz="1900" dirty="0" err="1"/>
              <a:t>BookNet</a:t>
            </a:r>
            <a:r>
              <a:rPr lang="fr-CA" sz="1900" dirty="0"/>
              <a:t> Canada, et les données européennes, de </a:t>
            </a:r>
            <a:r>
              <a:rPr lang="fr-CA" sz="1900" dirty="0" err="1"/>
              <a:t>GfK</a:t>
            </a:r>
            <a:r>
              <a:rPr lang="fr-CA" sz="1900" dirty="0"/>
              <a:t>.</a:t>
            </a:r>
            <a:endParaRPr lang="fr-CA" dirty="0"/>
          </a:p>
          <a:p>
            <a:endParaRPr lang="fr-CA" dirty="0"/>
          </a:p>
        </p:txBody>
      </p:sp>
    </p:spTree>
    <p:extLst>
      <p:ext uri="{BB962C8B-B14F-4D97-AF65-F5344CB8AC3E}">
        <p14:creationId xmlns:p14="http://schemas.microsoft.com/office/powerpoint/2010/main" val="400283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0F7F6D-03AA-62FB-093A-BC69617806A8}"/>
              </a:ext>
            </a:extLst>
          </p:cNvPr>
          <p:cNvSpPr txBox="1">
            <a:spLocks/>
          </p:cNvSpPr>
          <p:nvPr/>
        </p:nvSpPr>
        <p:spPr>
          <a:xfrm>
            <a:off x="1624039" y="1404333"/>
            <a:ext cx="9750300" cy="583649"/>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fr-FR" sz="3200" dirty="0"/>
              <a:t>Policier, horreur, science-fiction et fantastique</a:t>
            </a:r>
            <a:endParaRPr lang="fr-CA" sz="3200" dirty="0"/>
          </a:p>
        </p:txBody>
      </p:sp>
      <p:sp>
        <p:nvSpPr>
          <p:cNvPr id="3" name="Titre 1">
            <a:extLst>
              <a:ext uri="{FF2B5EF4-FFF2-40B4-BE49-F238E27FC236}">
                <a16:creationId xmlns:a16="http://schemas.microsoft.com/office/drawing/2014/main" id="{4A1F2AE9-0B79-C957-67C0-4A4ECCB4948A}"/>
              </a:ext>
            </a:extLst>
          </p:cNvPr>
          <p:cNvSpPr txBox="1">
            <a:spLocks/>
          </p:cNvSpPr>
          <p:nvPr/>
        </p:nvSpPr>
        <p:spPr>
          <a:xfrm>
            <a:off x="2145193" y="1981866"/>
            <a:ext cx="7901614" cy="7665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Évolution des parts de marché dans la catégorie littérature</a:t>
            </a:r>
            <a:br>
              <a:rPr lang="fr-CA" sz="2000" dirty="0"/>
            </a:br>
            <a:endParaRPr lang="fr-CA" sz="2000" dirty="0"/>
          </a:p>
        </p:txBody>
      </p:sp>
      <p:sp>
        <p:nvSpPr>
          <p:cNvPr id="4" name="Titre 1">
            <a:extLst>
              <a:ext uri="{FF2B5EF4-FFF2-40B4-BE49-F238E27FC236}">
                <a16:creationId xmlns:a16="http://schemas.microsoft.com/office/drawing/2014/main" id="{0E12C429-F936-4552-2406-000090820BAC}"/>
              </a:ext>
            </a:extLst>
          </p:cNvPr>
          <p:cNvSpPr txBox="1">
            <a:spLocks/>
          </p:cNvSpPr>
          <p:nvPr/>
        </p:nvSpPr>
        <p:spPr>
          <a:xfrm>
            <a:off x="4819787" y="2887836"/>
            <a:ext cx="1217075" cy="76654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dirty="0"/>
              <a:t>2018</a:t>
            </a:r>
          </a:p>
        </p:txBody>
      </p:sp>
      <p:sp>
        <p:nvSpPr>
          <p:cNvPr id="5" name="Titre 1">
            <a:extLst>
              <a:ext uri="{FF2B5EF4-FFF2-40B4-BE49-F238E27FC236}">
                <a16:creationId xmlns:a16="http://schemas.microsoft.com/office/drawing/2014/main" id="{A2D45B59-8674-AF6E-B9AB-C45BEF301566}"/>
              </a:ext>
            </a:extLst>
          </p:cNvPr>
          <p:cNvSpPr txBox="1">
            <a:spLocks/>
          </p:cNvSpPr>
          <p:nvPr/>
        </p:nvSpPr>
        <p:spPr>
          <a:xfrm>
            <a:off x="7796955" y="2887836"/>
            <a:ext cx="1217075" cy="76654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dirty="0"/>
              <a:t>2024</a:t>
            </a:r>
          </a:p>
        </p:txBody>
      </p:sp>
      <p:sp>
        <p:nvSpPr>
          <p:cNvPr id="6" name="Titre 1">
            <a:extLst>
              <a:ext uri="{FF2B5EF4-FFF2-40B4-BE49-F238E27FC236}">
                <a16:creationId xmlns:a16="http://schemas.microsoft.com/office/drawing/2014/main" id="{1FC2B3B7-5D82-CF97-B89F-5FDCE70590A7}"/>
              </a:ext>
            </a:extLst>
          </p:cNvPr>
          <p:cNvSpPr txBox="1">
            <a:spLocks/>
          </p:cNvSpPr>
          <p:nvPr/>
        </p:nvSpPr>
        <p:spPr>
          <a:xfrm>
            <a:off x="2993931" y="3654376"/>
            <a:ext cx="1529004" cy="7665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Policier, thriller</a:t>
            </a:r>
          </a:p>
          <a:p>
            <a:endParaRPr lang="fr-CA" sz="2000" dirty="0"/>
          </a:p>
        </p:txBody>
      </p:sp>
      <p:sp>
        <p:nvSpPr>
          <p:cNvPr id="7" name="Titre 1">
            <a:extLst>
              <a:ext uri="{FF2B5EF4-FFF2-40B4-BE49-F238E27FC236}">
                <a16:creationId xmlns:a16="http://schemas.microsoft.com/office/drawing/2014/main" id="{04BE00E9-3413-69F6-34F3-FBD36C184490}"/>
              </a:ext>
            </a:extLst>
          </p:cNvPr>
          <p:cNvSpPr txBox="1">
            <a:spLocks/>
          </p:cNvSpPr>
          <p:nvPr/>
        </p:nvSpPr>
        <p:spPr>
          <a:xfrm>
            <a:off x="2997381" y="4533077"/>
            <a:ext cx="1885950" cy="7665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Horreur</a:t>
            </a:r>
          </a:p>
          <a:p>
            <a:endParaRPr lang="fr-CA" sz="2000" dirty="0"/>
          </a:p>
        </p:txBody>
      </p:sp>
      <p:sp>
        <p:nvSpPr>
          <p:cNvPr id="8" name="Titre 1">
            <a:extLst>
              <a:ext uri="{FF2B5EF4-FFF2-40B4-BE49-F238E27FC236}">
                <a16:creationId xmlns:a16="http://schemas.microsoft.com/office/drawing/2014/main" id="{5B8A995E-3C1D-53F5-DBEE-41B372CD0A69}"/>
              </a:ext>
            </a:extLst>
          </p:cNvPr>
          <p:cNvSpPr txBox="1">
            <a:spLocks/>
          </p:cNvSpPr>
          <p:nvPr/>
        </p:nvSpPr>
        <p:spPr>
          <a:xfrm>
            <a:off x="4883331" y="3741818"/>
            <a:ext cx="1089986" cy="4040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22,9%</a:t>
            </a:r>
          </a:p>
        </p:txBody>
      </p:sp>
      <p:sp>
        <p:nvSpPr>
          <p:cNvPr id="9" name="Titre 1">
            <a:extLst>
              <a:ext uri="{FF2B5EF4-FFF2-40B4-BE49-F238E27FC236}">
                <a16:creationId xmlns:a16="http://schemas.microsoft.com/office/drawing/2014/main" id="{1AB0C3A2-BD74-FEE5-ED84-DA37E200E0FA}"/>
              </a:ext>
            </a:extLst>
          </p:cNvPr>
          <p:cNvSpPr txBox="1">
            <a:spLocks/>
          </p:cNvSpPr>
          <p:nvPr/>
        </p:nvSpPr>
        <p:spPr>
          <a:xfrm>
            <a:off x="4883331" y="4533077"/>
            <a:ext cx="1089986" cy="4040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0,5%</a:t>
            </a:r>
          </a:p>
        </p:txBody>
      </p:sp>
      <p:sp>
        <p:nvSpPr>
          <p:cNvPr id="10" name="Titre 1">
            <a:extLst>
              <a:ext uri="{FF2B5EF4-FFF2-40B4-BE49-F238E27FC236}">
                <a16:creationId xmlns:a16="http://schemas.microsoft.com/office/drawing/2014/main" id="{DA40FB5A-B746-8269-55DE-2EF3182766F6}"/>
              </a:ext>
            </a:extLst>
          </p:cNvPr>
          <p:cNvSpPr txBox="1">
            <a:spLocks/>
          </p:cNvSpPr>
          <p:nvPr/>
        </p:nvSpPr>
        <p:spPr>
          <a:xfrm>
            <a:off x="7924044" y="3705588"/>
            <a:ext cx="1089986" cy="4040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19,2%</a:t>
            </a:r>
          </a:p>
        </p:txBody>
      </p:sp>
      <p:sp>
        <p:nvSpPr>
          <p:cNvPr id="11" name="Titre 1">
            <a:extLst>
              <a:ext uri="{FF2B5EF4-FFF2-40B4-BE49-F238E27FC236}">
                <a16:creationId xmlns:a16="http://schemas.microsoft.com/office/drawing/2014/main" id="{784D84CF-47CD-E83B-B5BF-6B8CF63B3FE4}"/>
              </a:ext>
            </a:extLst>
          </p:cNvPr>
          <p:cNvSpPr txBox="1">
            <a:spLocks/>
          </p:cNvSpPr>
          <p:nvPr/>
        </p:nvSpPr>
        <p:spPr>
          <a:xfrm>
            <a:off x="7961241" y="4533077"/>
            <a:ext cx="1089986" cy="4040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1,4%</a:t>
            </a:r>
          </a:p>
        </p:txBody>
      </p:sp>
      <p:sp>
        <p:nvSpPr>
          <p:cNvPr id="12" name="Flèche : droite 11">
            <a:extLst>
              <a:ext uri="{FF2B5EF4-FFF2-40B4-BE49-F238E27FC236}">
                <a16:creationId xmlns:a16="http://schemas.microsoft.com/office/drawing/2014/main" id="{FA239276-2427-9A5B-D2DA-12486B80FD9F}"/>
              </a:ext>
            </a:extLst>
          </p:cNvPr>
          <p:cNvSpPr/>
          <p:nvPr/>
        </p:nvSpPr>
        <p:spPr>
          <a:xfrm>
            <a:off x="6355460" y="3699855"/>
            <a:ext cx="978408" cy="48463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ln>
                <a:solidFill>
                  <a:srgbClr val="0070C0"/>
                </a:solidFill>
              </a:ln>
            </a:endParaRPr>
          </a:p>
        </p:txBody>
      </p:sp>
      <p:sp>
        <p:nvSpPr>
          <p:cNvPr id="13" name="Flèche : droite 12">
            <a:extLst>
              <a:ext uri="{FF2B5EF4-FFF2-40B4-BE49-F238E27FC236}">
                <a16:creationId xmlns:a16="http://schemas.microsoft.com/office/drawing/2014/main" id="{EAA22FDB-8BDC-26B5-E8B6-966277A79041}"/>
              </a:ext>
            </a:extLst>
          </p:cNvPr>
          <p:cNvSpPr/>
          <p:nvPr/>
        </p:nvSpPr>
        <p:spPr>
          <a:xfrm>
            <a:off x="6355460" y="4527581"/>
            <a:ext cx="978408" cy="484632"/>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ln>
                <a:solidFill>
                  <a:srgbClr val="0070C0"/>
                </a:solidFill>
              </a:ln>
            </a:endParaRPr>
          </a:p>
        </p:txBody>
      </p:sp>
      <p:sp>
        <p:nvSpPr>
          <p:cNvPr id="14" name="Titre 1">
            <a:extLst>
              <a:ext uri="{FF2B5EF4-FFF2-40B4-BE49-F238E27FC236}">
                <a16:creationId xmlns:a16="http://schemas.microsoft.com/office/drawing/2014/main" id="{27816288-FD6D-E819-2ABA-1DA74DEB40CE}"/>
              </a:ext>
            </a:extLst>
          </p:cNvPr>
          <p:cNvSpPr txBox="1">
            <a:spLocks/>
          </p:cNvSpPr>
          <p:nvPr/>
        </p:nvSpPr>
        <p:spPr>
          <a:xfrm>
            <a:off x="2997381" y="5125879"/>
            <a:ext cx="1604333" cy="7665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Science-fiction et fantastique</a:t>
            </a:r>
          </a:p>
        </p:txBody>
      </p:sp>
      <p:sp>
        <p:nvSpPr>
          <p:cNvPr id="15" name="Titre 1">
            <a:extLst>
              <a:ext uri="{FF2B5EF4-FFF2-40B4-BE49-F238E27FC236}">
                <a16:creationId xmlns:a16="http://schemas.microsoft.com/office/drawing/2014/main" id="{182D62F7-58F6-187E-3CC2-AFA49C23C811}"/>
              </a:ext>
            </a:extLst>
          </p:cNvPr>
          <p:cNvSpPr txBox="1">
            <a:spLocks/>
          </p:cNvSpPr>
          <p:nvPr/>
        </p:nvSpPr>
        <p:spPr>
          <a:xfrm>
            <a:off x="4883331" y="5388293"/>
            <a:ext cx="1089986" cy="4040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7,2%</a:t>
            </a:r>
          </a:p>
        </p:txBody>
      </p:sp>
      <p:sp>
        <p:nvSpPr>
          <p:cNvPr id="16" name="Titre 1">
            <a:extLst>
              <a:ext uri="{FF2B5EF4-FFF2-40B4-BE49-F238E27FC236}">
                <a16:creationId xmlns:a16="http://schemas.microsoft.com/office/drawing/2014/main" id="{07338210-466E-60BE-4A64-F50533031A8E}"/>
              </a:ext>
            </a:extLst>
          </p:cNvPr>
          <p:cNvSpPr txBox="1">
            <a:spLocks/>
          </p:cNvSpPr>
          <p:nvPr/>
        </p:nvSpPr>
        <p:spPr>
          <a:xfrm>
            <a:off x="8030646" y="5397800"/>
            <a:ext cx="1089986" cy="4040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7,6%</a:t>
            </a:r>
          </a:p>
        </p:txBody>
      </p:sp>
      <p:sp>
        <p:nvSpPr>
          <p:cNvPr id="17" name="Flèche : droite 16">
            <a:extLst>
              <a:ext uri="{FF2B5EF4-FFF2-40B4-BE49-F238E27FC236}">
                <a16:creationId xmlns:a16="http://schemas.microsoft.com/office/drawing/2014/main" id="{EA50D600-19F8-8ADF-675F-6B918CA3A407}"/>
              </a:ext>
            </a:extLst>
          </p:cNvPr>
          <p:cNvSpPr/>
          <p:nvPr/>
        </p:nvSpPr>
        <p:spPr>
          <a:xfrm>
            <a:off x="6355460" y="5355307"/>
            <a:ext cx="978408" cy="484632"/>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ln>
                <a:solidFill>
                  <a:srgbClr val="0070C0"/>
                </a:solidFill>
              </a:ln>
            </a:endParaRPr>
          </a:p>
        </p:txBody>
      </p:sp>
    </p:spTree>
    <p:extLst>
      <p:ext uri="{BB962C8B-B14F-4D97-AF65-F5344CB8AC3E}">
        <p14:creationId xmlns:p14="http://schemas.microsoft.com/office/powerpoint/2010/main" val="3169008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a:extLst>
              <a:ext uri="{FF2B5EF4-FFF2-40B4-BE49-F238E27FC236}">
                <a16:creationId xmlns:a16="http://schemas.microsoft.com/office/drawing/2014/main" id="{3D8135A9-E0C8-C3A6-24F0-274EF04AA7AE}"/>
              </a:ext>
            </a:extLst>
          </p:cNvPr>
          <p:cNvGraphicFramePr>
            <a:graphicFrameLocks noChangeAspect="1"/>
          </p:cNvGraphicFramePr>
          <p:nvPr>
            <p:extLst>
              <p:ext uri="{D42A27DB-BD31-4B8C-83A1-F6EECF244321}">
                <p14:modId xmlns:p14="http://schemas.microsoft.com/office/powerpoint/2010/main" val="2076410383"/>
              </p:ext>
            </p:extLst>
          </p:nvPr>
        </p:nvGraphicFramePr>
        <p:xfrm>
          <a:off x="2740817" y="3024849"/>
          <a:ext cx="6710363" cy="3341687"/>
        </p:xfrm>
        <a:graphic>
          <a:graphicData uri="http://schemas.openxmlformats.org/presentationml/2006/ole">
            <mc:AlternateContent xmlns:mc="http://schemas.openxmlformats.org/markup-compatibility/2006">
              <mc:Choice xmlns:v="urn:schemas-microsoft-com:vml" Requires="v">
                <p:oleObj name="Worksheet" r:id="rId2" imgW="6710843" imgH="3342066" progId="Excel.Sheet.12">
                  <p:embed/>
                </p:oleObj>
              </mc:Choice>
              <mc:Fallback>
                <p:oleObj name="Worksheet" r:id="rId2" imgW="6710843" imgH="3342066" progId="Excel.Sheet.12">
                  <p:embed/>
                  <p:pic>
                    <p:nvPicPr>
                      <p:cNvPr id="3" name="Objet 2">
                        <a:extLst>
                          <a:ext uri="{FF2B5EF4-FFF2-40B4-BE49-F238E27FC236}">
                            <a16:creationId xmlns:a16="http://schemas.microsoft.com/office/drawing/2014/main" id="{3D8135A9-E0C8-C3A6-24F0-274EF04AA7AE}"/>
                          </a:ext>
                        </a:extLst>
                      </p:cNvPr>
                      <p:cNvPicPr/>
                      <p:nvPr/>
                    </p:nvPicPr>
                    <p:blipFill>
                      <a:blip r:embed="rId3"/>
                      <a:stretch>
                        <a:fillRect/>
                      </a:stretch>
                    </p:blipFill>
                    <p:spPr>
                      <a:xfrm>
                        <a:off x="2740817" y="3024849"/>
                        <a:ext cx="6710363" cy="3341687"/>
                      </a:xfrm>
                      <a:prstGeom prst="rect">
                        <a:avLst/>
                      </a:prstGeom>
                    </p:spPr>
                  </p:pic>
                </p:oleObj>
              </mc:Fallback>
            </mc:AlternateContent>
          </a:graphicData>
        </a:graphic>
      </p:graphicFrame>
      <p:graphicFrame>
        <p:nvGraphicFramePr>
          <p:cNvPr id="4" name="Tableau 3">
            <a:extLst>
              <a:ext uri="{FF2B5EF4-FFF2-40B4-BE49-F238E27FC236}">
                <a16:creationId xmlns:a16="http://schemas.microsoft.com/office/drawing/2014/main" id="{D0DF6502-7DB7-7513-8482-C183893F045C}"/>
              </a:ext>
            </a:extLst>
          </p:cNvPr>
          <p:cNvGraphicFramePr>
            <a:graphicFrameLocks noGrp="1"/>
          </p:cNvGraphicFramePr>
          <p:nvPr>
            <p:extLst>
              <p:ext uri="{D42A27DB-BD31-4B8C-83A1-F6EECF244321}">
                <p14:modId xmlns:p14="http://schemas.microsoft.com/office/powerpoint/2010/main" val="1161979286"/>
              </p:ext>
            </p:extLst>
          </p:nvPr>
        </p:nvGraphicFramePr>
        <p:xfrm>
          <a:off x="1193798" y="957137"/>
          <a:ext cx="9804399" cy="1671955"/>
        </p:xfrm>
        <a:graphic>
          <a:graphicData uri="http://schemas.openxmlformats.org/drawingml/2006/table">
            <a:tbl>
              <a:tblPr/>
              <a:tblGrid>
                <a:gridCol w="2496359">
                  <a:extLst>
                    <a:ext uri="{9D8B030D-6E8A-4147-A177-3AD203B41FA5}">
                      <a16:colId xmlns:a16="http://schemas.microsoft.com/office/drawing/2014/main" val="364419122"/>
                    </a:ext>
                  </a:extLst>
                </a:gridCol>
                <a:gridCol w="2086651">
                  <a:extLst>
                    <a:ext uri="{9D8B030D-6E8A-4147-A177-3AD203B41FA5}">
                      <a16:colId xmlns:a16="http://schemas.microsoft.com/office/drawing/2014/main" val="2669476173"/>
                    </a:ext>
                  </a:extLst>
                </a:gridCol>
                <a:gridCol w="2982290">
                  <a:extLst>
                    <a:ext uri="{9D8B030D-6E8A-4147-A177-3AD203B41FA5}">
                      <a16:colId xmlns:a16="http://schemas.microsoft.com/office/drawing/2014/main" val="898407109"/>
                    </a:ext>
                  </a:extLst>
                </a:gridCol>
                <a:gridCol w="2239099">
                  <a:extLst>
                    <a:ext uri="{9D8B030D-6E8A-4147-A177-3AD203B41FA5}">
                      <a16:colId xmlns:a16="http://schemas.microsoft.com/office/drawing/2014/main" val="114038621"/>
                    </a:ext>
                  </a:extLst>
                </a:gridCol>
              </a:tblGrid>
              <a:tr h="332105">
                <a:tc gridSpan="4">
                  <a:txBody>
                    <a:bodyPr/>
                    <a:lstStyle/>
                    <a:p>
                      <a:pPr algn="ctr" fontAlgn="ctr"/>
                      <a:r>
                        <a:rPr lang="fr-CA" sz="2000" b="1" i="0" u="none" strike="noStrike">
                          <a:solidFill>
                            <a:srgbClr val="000000"/>
                          </a:solidFill>
                          <a:effectLst/>
                          <a:latin typeface="Aptos Narrow" panose="020B0004020202020204" pitchFamily="34" charset="0"/>
                        </a:rPr>
                        <a:t>Ventes semaines 1 à 15 de 2025</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435850460"/>
                  </a:ext>
                </a:extLst>
              </a:tr>
              <a:tr h="261620">
                <a:tc>
                  <a:txBody>
                    <a:bodyPr/>
                    <a:lstStyle/>
                    <a:p>
                      <a:pPr algn="ctr" fontAlgn="ctr"/>
                      <a:r>
                        <a:rPr lang="fr-CA" sz="1600" b="0" i="0" u="none" strike="noStrike">
                          <a:solidFill>
                            <a:srgbClr val="000000"/>
                          </a:solidFill>
                          <a:effectLst/>
                          <a:latin typeface="Aptos Narrow" panose="020B0004020202020204" pitchFamily="34" charset="0"/>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A" sz="1600" b="0" i="0" u="none" strike="noStrike">
                          <a:solidFill>
                            <a:srgbClr val="000000"/>
                          </a:solidFill>
                          <a:effectLst/>
                          <a:latin typeface="Aptos Narrow" panose="020B0004020202020204" pitchFamily="34" charset="0"/>
                        </a:rPr>
                        <a:t>Valeur des ventes totales</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A" sz="1600" b="0" i="0" u="none" strike="noStrike">
                          <a:solidFill>
                            <a:srgbClr val="000000"/>
                          </a:solidFill>
                          <a:effectLst/>
                          <a:latin typeface="Aptos Narrow" panose="020B0004020202020204" pitchFamily="34" charset="0"/>
                        </a:rPr>
                        <a:t>Valeur des ventes collectivités</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A" sz="1600" b="0" i="0" u="none" strike="noStrike">
                          <a:solidFill>
                            <a:srgbClr val="000000"/>
                          </a:solidFill>
                          <a:effectLst/>
                          <a:latin typeface="Aptos Narrow" panose="020B0004020202020204" pitchFamily="34" charset="0"/>
                        </a:rPr>
                        <a:t>Valeur des ventes au détail</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30072068"/>
                  </a:ext>
                </a:extLst>
              </a:tr>
              <a:tr h="359410">
                <a:tc>
                  <a:txBody>
                    <a:bodyPr/>
                    <a:lstStyle/>
                    <a:p>
                      <a:pPr algn="ctr" fontAlgn="ctr"/>
                      <a:r>
                        <a:rPr lang="fr-CA" sz="1600" b="1" i="0" u="none" strike="noStrike">
                          <a:solidFill>
                            <a:srgbClr val="000000"/>
                          </a:solidFill>
                          <a:effectLst/>
                          <a:latin typeface="Aptos Narrow" panose="020B0004020202020204" pitchFamily="34" charset="0"/>
                        </a:rPr>
                        <a:t>Policier, thriller</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A" sz="2200" b="1" i="0" u="none" strike="noStrike" dirty="0">
                          <a:solidFill>
                            <a:srgbClr val="00B050"/>
                          </a:solidFill>
                          <a:effectLst/>
                          <a:latin typeface="Aptos Narrow" panose="020B0004020202020204" pitchFamily="34" charset="0"/>
                        </a:rPr>
                        <a:t>+6,9%</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A" sz="2200" b="1" i="0" u="none" strike="noStrike" dirty="0">
                          <a:solidFill>
                            <a:srgbClr val="00B050"/>
                          </a:solidFill>
                          <a:effectLst/>
                          <a:latin typeface="Aptos Narrow" panose="020B0004020202020204" pitchFamily="34" charset="0"/>
                        </a:rPr>
                        <a:t>+2,8%</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A" sz="2200" b="1" i="0" u="none" strike="noStrike" dirty="0">
                          <a:solidFill>
                            <a:srgbClr val="00B050"/>
                          </a:solidFill>
                          <a:effectLst/>
                          <a:latin typeface="Aptos Narrow" panose="020B0004020202020204" pitchFamily="34" charset="0"/>
                        </a:rPr>
                        <a:t>+9,4%</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1060866"/>
                  </a:ext>
                </a:extLst>
              </a:tr>
              <a:tr h="359410">
                <a:tc>
                  <a:txBody>
                    <a:bodyPr/>
                    <a:lstStyle/>
                    <a:p>
                      <a:pPr algn="ctr" fontAlgn="ctr"/>
                      <a:r>
                        <a:rPr lang="fr-CA" sz="1600" b="1" i="0" u="none" strike="noStrike">
                          <a:solidFill>
                            <a:srgbClr val="000000"/>
                          </a:solidFill>
                          <a:effectLst/>
                          <a:latin typeface="Aptos Narrow" panose="020B0004020202020204" pitchFamily="34" charset="0"/>
                        </a:rPr>
                        <a:t>Horreur</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CA" sz="2200" b="1" i="0" u="none" strike="noStrike" dirty="0">
                          <a:solidFill>
                            <a:srgbClr val="00B050"/>
                          </a:solidFill>
                          <a:effectLst/>
                          <a:latin typeface="Aptos Narrow" panose="020B0004020202020204" pitchFamily="34" charset="0"/>
                        </a:rPr>
                        <a:t>+12,7%</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CA" sz="2200" b="1" i="0" u="none" strike="noStrike" dirty="0">
                          <a:solidFill>
                            <a:srgbClr val="00B050"/>
                          </a:solidFill>
                          <a:effectLst/>
                          <a:latin typeface="Aptos Narrow" panose="020B0004020202020204" pitchFamily="34" charset="0"/>
                        </a:rPr>
                        <a:t>+20,0%</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CA" sz="2200" b="1" i="0" u="none" strike="noStrike" dirty="0">
                          <a:solidFill>
                            <a:srgbClr val="00B050"/>
                          </a:solidFill>
                          <a:effectLst/>
                          <a:latin typeface="Aptos Narrow" panose="020B0004020202020204" pitchFamily="34" charset="0"/>
                        </a:rPr>
                        <a:t>+10,5%</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0682867"/>
                  </a:ext>
                </a:extLst>
              </a:tr>
              <a:tr h="359410">
                <a:tc>
                  <a:txBody>
                    <a:bodyPr/>
                    <a:lstStyle/>
                    <a:p>
                      <a:pPr algn="ctr" fontAlgn="ctr"/>
                      <a:r>
                        <a:rPr lang="fr-CA" sz="1600" b="1" i="0" u="none" strike="noStrike">
                          <a:solidFill>
                            <a:srgbClr val="000000"/>
                          </a:solidFill>
                          <a:effectLst/>
                          <a:latin typeface="Aptos Narrow" panose="020B0004020202020204" pitchFamily="34" charset="0"/>
                        </a:rPr>
                        <a:t>Science-fiction et fantastique</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CA" sz="2200" b="1" i="0" u="none" strike="noStrike" dirty="0">
                          <a:solidFill>
                            <a:srgbClr val="00B050"/>
                          </a:solidFill>
                          <a:effectLst/>
                          <a:latin typeface="Aptos Narrow" panose="020B0004020202020204" pitchFamily="34" charset="0"/>
                        </a:rPr>
                        <a:t>+13,7%</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CA" sz="2200" b="1" i="0" u="none" strike="noStrike" dirty="0">
                          <a:solidFill>
                            <a:srgbClr val="00B050"/>
                          </a:solidFill>
                          <a:effectLst/>
                          <a:latin typeface="Aptos Narrow" panose="020B0004020202020204" pitchFamily="34" charset="0"/>
                        </a:rPr>
                        <a:t>+9,7%</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CA" sz="2200" b="1" i="0" u="none" strike="noStrike" dirty="0">
                          <a:solidFill>
                            <a:srgbClr val="00B050"/>
                          </a:solidFill>
                          <a:effectLst/>
                          <a:latin typeface="Aptos Narrow" panose="020B0004020202020204" pitchFamily="34" charset="0"/>
                        </a:rPr>
                        <a:t>+15,8%</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0199053"/>
                  </a:ext>
                </a:extLst>
              </a:tr>
            </a:tbl>
          </a:graphicData>
        </a:graphic>
      </p:graphicFrame>
    </p:spTree>
    <p:extLst>
      <p:ext uri="{BB962C8B-B14F-4D97-AF65-F5344CB8AC3E}">
        <p14:creationId xmlns:p14="http://schemas.microsoft.com/office/powerpoint/2010/main" val="2925867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693CBD8-5A4E-FFFE-4095-4B7683DFD3EA}"/>
              </a:ext>
            </a:extLst>
          </p:cNvPr>
          <p:cNvSpPr txBox="1"/>
          <p:nvPr/>
        </p:nvSpPr>
        <p:spPr>
          <a:xfrm>
            <a:off x="1783260" y="873947"/>
            <a:ext cx="2369834" cy="369332"/>
          </a:xfrm>
          <a:prstGeom prst="rect">
            <a:avLst/>
          </a:prstGeom>
          <a:noFill/>
        </p:spPr>
        <p:txBody>
          <a:bodyPr wrap="square" rtlCol="0">
            <a:spAutoFit/>
          </a:bodyPr>
          <a:lstStyle/>
          <a:p>
            <a:r>
              <a:rPr lang="fr-CA" b="1" dirty="0"/>
              <a:t>PDM Jeunesse</a:t>
            </a:r>
          </a:p>
        </p:txBody>
      </p:sp>
      <p:sp>
        <p:nvSpPr>
          <p:cNvPr id="3" name="ZoneTexte 2">
            <a:extLst>
              <a:ext uri="{FF2B5EF4-FFF2-40B4-BE49-F238E27FC236}">
                <a16:creationId xmlns:a16="http://schemas.microsoft.com/office/drawing/2014/main" id="{314CCCE5-3EC0-E0FC-A8CD-216BA5B329B9}"/>
              </a:ext>
            </a:extLst>
          </p:cNvPr>
          <p:cNvSpPr txBox="1"/>
          <p:nvPr/>
        </p:nvSpPr>
        <p:spPr>
          <a:xfrm>
            <a:off x="2072000" y="1264419"/>
            <a:ext cx="1779868" cy="307777"/>
          </a:xfrm>
          <a:prstGeom prst="rect">
            <a:avLst/>
          </a:prstGeom>
          <a:noFill/>
        </p:spPr>
        <p:txBody>
          <a:bodyPr wrap="square" rtlCol="0">
            <a:spAutoFit/>
          </a:bodyPr>
          <a:lstStyle/>
          <a:p>
            <a:r>
              <a:rPr lang="fr-CA" sz="1400" b="1" dirty="0"/>
              <a:t>2018: 31,0%</a:t>
            </a:r>
          </a:p>
        </p:txBody>
      </p:sp>
      <p:sp>
        <p:nvSpPr>
          <p:cNvPr id="4" name="ZoneTexte 3">
            <a:extLst>
              <a:ext uri="{FF2B5EF4-FFF2-40B4-BE49-F238E27FC236}">
                <a16:creationId xmlns:a16="http://schemas.microsoft.com/office/drawing/2014/main" id="{4DAC6DC1-8A01-A5FC-086F-ED6DF2A2507A}"/>
              </a:ext>
            </a:extLst>
          </p:cNvPr>
          <p:cNvSpPr txBox="1"/>
          <p:nvPr/>
        </p:nvSpPr>
        <p:spPr>
          <a:xfrm>
            <a:off x="4946386" y="861694"/>
            <a:ext cx="2535271" cy="369332"/>
          </a:xfrm>
          <a:prstGeom prst="rect">
            <a:avLst/>
          </a:prstGeom>
          <a:noFill/>
        </p:spPr>
        <p:txBody>
          <a:bodyPr wrap="square" rtlCol="0">
            <a:spAutoFit/>
          </a:bodyPr>
          <a:lstStyle/>
          <a:p>
            <a:r>
              <a:rPr lang="fr-CA" b="1" dirty="0"/>
              <a:t>PDM Albums illustrés</a:t>
            </a:r>
          </a:p>
        </p:txBody>
      </p:sp>
      <p:sp>
        <p:nvSpPr>
          <p:cNvPr id="5" name="ZoneTexte 4">
            <a:extLst>
              <a:ext uri="{FF2B5EF4-FFF2-40B4-BE49-F238E27FC236}">
                <a16:creationId xmlns:a16="http://schemas.microsoft.com/office/drawing/2014/main" id="{914521C1-E86D-0338-1319-133BA4AEF911}"/>
              </a:ext>
            </a:extLst>
          </p:cNvPr>
          <p:cNvSpPr txBox="1"/>
          <p:nvPr/>
        </p:nvSpPr>
        <p:spPr>
          <a:xfrm>
            <a:off x="7957261" y="873947"/>
            <a:ext cx="3664370" cy="369332"/>
          </a:xfrm>
          <a:prstGeom prst="rect">
            <a:avLst/>
          </a:prstGeom>
          <a:noFill/>
        </p:spPr>
        <p:txBody>
          <a:bodyPr wrap="square" rtlCol="0">
            <a:spAutoFit/>
          </a:bodyPr>
          <a:lstStyle/>
          <a:p>
            <a:r>
              <a:rPr lang="fr-CA" b="1" dirty="0"/>
              <a:t>PDM Littérature jeunesse</a:t>
            </a:r>
          </a:p>
        </p:txBody>
      </p:sp>
      <p:sp>
        <p:nvSpPr>
          <p:cNvPr id="6" name="ZoneTexte 5">
            <a:extLst>
              <a:ext uri="{FF2B5EF4-FFF2-40B4-BE49-F238E27FC236}">
                <a16:creationId xmlns:a16="http://schemas.microsoft.com/office/drawing/2014/main" id="{5E56004B-C59A-C5E6-FD09-B5911EE2CFA0}"/>
              </a:ext>
            </a:extLst>
          </p:cNvPr>
          <p:cNvSpPr txBox="1"/>
          <p:nvPr/>
        </p:nvSpPr>
        <p:spPr>
          <a:xfrm>
            <a:off x="2072000" y="1614739"/>
            <a:ext cx="1779868" cy="307777"/>
          </a:xfrm>
          <a:prstGeom prst="rect">
            <a:avLst/>
          </a:prstGeom>
          <a:noFill/>
        </p:spPr>
        <p:txBody>
          <a:bodyPr wrap="square" rtlCol="0">
            <a:spAutoFit/>
          </a:bodyPr>
          <a:lstStyle/>
          <a:p>
            <a:r>
              <a:rPr lang="fr-CA" sz="1400" b="1" dirty="0"/>
              <a:t>2024: 28,6%</a:t>
            </a:r>
          </a:p>
        </p:txBody>
      </p:sp>
      <p:sp>
        <p:nvSpPr>
          <p:cNvPr id="7" name="ZoneTexte 6">
            <a:extLst>
              <a:ext uri="{FF2B5EF4-FFF2-40B4-BE49-F238E27FC236}">
                <a16:creationId xmlns:a16="http://schemas.microsoft.com/office/drawing/2014/main" id="{ECC8754B-2152-7756-9B95-5D0B3701DA2E}"/>
              </a:ext>
            </a:extLst>
          </p:cNvPr>
          <p:cNvSpPr txBox="1"/>
          <p:nvPr/>
        </p:nvSpPr>
        <p:spPr>
          <a:xfrm>
            <a:off x="5450509" y="1252009"/>
            <a:ext cx="1779868" cy="307777"/>
          </a:xfrm>
          <a:prstGeom prst="rect">
            <a:avLst/>
          </a:prstGeom>
          <a:noFill/>
        </p:spPr>
        <p:txBody>
          <a:bodyPr wrap="square" rtlCol="0">
            <a:spAutoFit/>
          </a:bodyPr>
          <a:lstStyle/>
          <a:p>
            <a:r>
              <a:rPr lang="fr-CA" sz="1400" b="1" dirty="0"/>
              <a:t>2018: 12,0%</a:t>
            </a:r>
          </a:p>
        </p:txBody>
      </p:sp>
      <p:sp>
        <p:nvSpPr>
          <p:cNvPr id="8" name="ZoneTexte 7">
            <a:extLst>
              <a:ext uri="{FF2B5EF4-FFF2-40B4-BE49-F238E27FC236}">
                <a16:creationId xmlns:a16="http://schemas.microsoft.com/office/drawing/2014/main" id="{B68F4884-F2FB-914D-0F1A-DC657D1ED1F1}"/>
              </a:ext>
            </a:extLst>
          </p:cNvPr>
          <p:cNvSpPr txBox="1"/>
          <p:nvPr/>
        </p:nvSpPr>
        <p:spPr>
          <a:xfrm>
            <a:off x="5450509" y="1603503"/>
            <a:ext cx="1779868" cy="307777"/>
          </a:xfrm>
          <a:prstGeom prst="rect">
            <a:avLst/>
          </a:prstGeom>
          <a:noFill/>
        </p:spPr>
        <p:txBody>
          <a:bodyPr wrap="square" rtlCol="0">
            <a:spAutoFit/>
          </a:bodyPr>
          <a:lstStyle/>
          <a:p>
            <a:r>
              <a:rPr lang="fr-CA" sz="1400" b="1" dirty="0"/>
              <a:t>2024: 11,2%</a:t>
            </a:r>
          </a:p>
        </p:txBody>
      </p:sp>
      <p:sp>
        <p:nvSpPr>
          <p:cNvPr id="9" name="ZoneTexte 8">
            <a:extLst>
              <a:ext uri="{FF2B5EF4-FFF2-40B4-BE49-F238E27FC236}">
                <a16:creationId xmlns:a16="http://schemas.microsoft.com/office/drawing/2014/main" id="{2D28AA4A-5AFA-7DA1-159B-B49AD92C2872}"/>
              </a:ext>
            </a:extLst>
          </p:cNvPr>
          <p:cNvSpPr txBox="1"/>
          <p:nvPr/>
        </p:nvSpPr>
        <p:spPr>
          <a:xfrm>
            <a:off x="8645217" y="1264419"/>
            <a:ext cx="1779868" cy="307777"/>
          </a:xfrm>
          <a:prstGeom prst="rect">
            <a:avLst/>
          </a:prstGeom>
          <a:noFill/>
        </p:spPr>
        <p:txBody>
          <a:bodyPr wrap="square" rtlCol="0">
            <a:spAutoFit/>
          </a:bodyPr>
          <a:lstStyle/>
          <a:p>
            <a:r>
              <a:rPr lang="fr-CA" sz="1400" b="1" dirty="0"/>
              <a:t>2018: 12,3%</a:t>
            </a:r>
          </a:p>
        </p:txBody>
      </p:sp>
      <p:sp>
        <p:nvSpPr>
          <p:cNvPr id="10" name="ZoneTexte 9">
            <a:extLst>
              <a:ext uri="{FF2B5EF4-FFF2-40B4-BE49-F238E27FC236}">
                <a16:creationId xmlns:a16="http://schemas.microsoft.com/office/drawing/2014/main" id="{8964A80A-49F0-6434-CD0F-F933D3B47CD4}"/>
              </a:ext>
            </a:extLst>
          </p:cNvPr>
          <p:cNvSpPr txBox="1"/>
          <p:nvPr/>
        </p:nvSpPr>
        <p:spPr>
          <a:xfrm>
            <a:off x="8645217" y="1630498"/>
            <a:ext cx="1779868" cy="307777"/>
          </a:xfrm>
          <a:prstGeom prst="rect">
            <a:avLst/>
          </a:prstGeom>
          <a:noFill/>
        </p:spPr>
        <p:txBody>
          <a:bodyPr wrap="square" rtlCol="0">
            <a:spAutoFit/>
          </a:bodyPr>
          <a:lstStyle/>
          <a:p>
            <a:r>
              <a:rPr lang="fr-CA" sz="1400" b="1" dirty="0"/>
              <a:t>2024: 10,9%</a:t>
            </a:r>
          </a:p>
        </p:txBody>
      </p:sp>
      <p:sp>
        <p:nvSpPr>
          <p:cNvPr id="11" name="ZoneTexte 10">
            <a:extLst>
              <a:ext uri="{FF2B5EF4-FFF2-40B4-BE49-F238E27FC236}">
                <a16:creationId xmlns:a16="http://schemas.microsoft.com/office/drawing/2014/main" id="{D90CF0C2-97EA-6B5C-C373-8D526BF4F6E3}"/>
              </a:ext>
            </a:extLst>
          </p:cNvPr>
          <p:cNvSpPr txBox="1"/>
          <p:nvPr/>
        </p:nvSpPr>
        <p:spPr>
          <a:xfrm>
            <a:off x="2072000" y="1965059"/>
            <a:ext cx="2589713" cy="307777"/>
          </a:xfrm>
          <a:prstGeom prst="rect">
            <a:avLst/>
          </a:prstGeom>
          <a:noFill/>
        </p:spPr>
        <p:txBody>
          <a:bodyPr wrap="square" rtlCol="0">
            <a:spAutoFit/>
          </a:bodyPr>
          <a:lstStyle/>
          <a:p>
            <a:r>
              <a:rPr lang="fr-CA" sz="1400" b="1" dirty="0"/>
              <a:t>2024: 34,6% (Canada)</a:t>
            </a:r>
          </a:p>
        </p:txBody>
      </p:sp>
      <p:graphicFrame>
        <p:nvGraphicFramePr>
          <p:cNvPr id="13" name="Graphique 12">
            <a:extLst>
              <a:ext uri="{FF2B5EF4-FFF2-40B4-BE49-F238E27FC236}">
                <a16:creationId xmlns:a16="http://schemas.microsoft.com/office/drawing/2014/main" id="{AB8387B4-B3DB-F736-A234-A7F6D4094D1D}"/>
              </a:ext>
            </a:extLst>
          </p:cNvPr>
          <p:cNvGraphicFramePr>
            <a:graphicFrameLocks/>
          </p:cNvGraphicFramePr>
          <p:nvPr>
            <p:extLst>
              <p:ext uri="{D42A27DB-BD31-4B8C-83A1-F6EECF244321}">
                <p14:modId xmlns:p14="http://schemas.microsoft.com/office/powerpoint/2010/main" val="3820830078"/>
              </p:ext>
            </p:extLst>
          </p:nvPr>
        </p:nvGraphicFramePr>
        <p:xfrm>
          <a:off x="1059255" y="2613240"/>
          <a:ext cx="10562376" cy="3875601"/>
        </p:xfrm>
        <a:graphic>
          <a:graphicData uri="http://schemas.openxmlformats.org/drawingml/2006/chart">
            <c:chart xmlns:c="http://schemas.openxmlformats.org/drawingml/2006/chart" xmlns:r="http://schemas.openxmlformats.org/officeDocument/2006/relationships" r:id="rId2"/>
          </a:graphicData>
        </a:graphic>
      </p:graphicFrame>
      <p:sp>
        <p:nvSpPr>
          <p:cNvPr id="14" name="Flèche : bas 13">
            <a:extLst>
              <a:ext uri="{FF2B5EF4-FFF2-40B4-BE49-F238E27FC236}">
                <a16:creationId xmlns:a16="http://schemas.microsoft.com/office/drawing/2014/main" id="{129CBB88-2C0E-ACC6-57FE-76FA18747712}"/>
              </a:ext>
            </a:extLst>
          </p:cNvPr>
          <p:cNvSpPr/>
          <p:nvPr/>
        </p:nvSpPr>
        <p:spPr>
          <a:xfrm>
            <a:off x="3366856" y="1337841"/>
            <a:ext cx="441641" cy="468709"/>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0000"/>
              </a:solidFill>
            </a:endParaRPr>
          </a:p>
        </p:txBody>
      </p:sp>
      <p:sp>
        <p:nvSpPr>
          <p:cNvPr id="15" name="Flèche : bas 14">
            <a:extLst>
              <a:ext uri="{FF2B5EF4-FFF2-40B4-BE49-F238E27FC236}">
                <a16:creationId xmlns:a16="http://schemas.microsoft.com/office/drawing/2014/main" id="{BBD47A97-26B6-F4DC-F1EB-BBFEFF2FAD7C}"/>
              </a:ext>
            </a:extLst>
          </p:cNvPr>
          <p:cNvSpPr/>
          <p:nvPr/>
        </p:nvSpPr>
        <p:spPr>
          <a:xfrm>
            <a:off x="6651755" y="1318140"/>
            <a:ext cx="441641" cy="468709"/>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0000"/>
              </a:solidFill>
            </a:endParaRPr>
          </a:p>
        </p:txBody>
      </p:sp>
      <p:sp>
        <p:nvSpPr>
          <p:cNvPr id="16" name="Flèche : bas 15">
            <a:extLst>
              <a:ext uri="{FF2B5EF4-FFF2-40B4-BE49-F238E27FC236}">
                <a16:creationId xmlns:a16="http://schemas.microsoft.com/office/drawing/2014/main" id="{DE1F2D8D-4164-7FCC-FAD0-97EEC6594576}"/>
              </a:ext>
            </a:extLst>
          </p:cNvPr>
          <p:cNvSpPr/>
          <p:nvPr/>
        </p:nvSpPr>
        <p:spPr>
          <a:xfrm>
            <a:off x="9945837" y="1325431"/>
            <a:ext cx="441641" cy="468709"/>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0000"/>
              </a:solidFill>
            </a:endParaRPr>
          </a:p>
        </p:txBody>
      </p:sp>
    </p:spTree>
    <p:extLst>
      <p:ext uri="{BB962C8B-B14F-4D97-AF65-F5344CB8AC3E}">
        <p14:creationId xmlns:p14="http://schemas.microsoft.com/office/powerpoint/2010/main" val="1506692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7AA0C7-7C27-EDD9-5B21-8B22B9CA622B}"/>
              </a:ext>
            </a:extLst>
          </p:cNvPr>
          <p:cNvSpPr txBox="1">
            <a:spLocks/>
          </p:cNvSpPr>
          <p:nvPr/>
        </p:nvSpPr>
        <p:spPr>
          <a:xfrm>
            <a:off x="2441700" y="1010935"/>
            <a:ext cx="9750300" cy="583649"/>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fr-CA" sz="3200" dirty="0"/>
              <a:t>Albums illustrés et littérature jeunesse</a:t>
            </a:r>
          </a:p>
        </p:txBody>
      </p:sp>
      <p:sp>
        <p:nvSpPr>
          <p:cNvPr id="3" name="Titre 1">
            <a:extLst>
              <a:ext uri="{FF2B5EF4-FFF2-40B4-BE49-F238E27FC236}">
                <a16:creationId xmlns:a16="http://schemas.microsoft.com/office/drawing/2014/main" id="{8491E8FF-19EE-F8FB-63EF-B91A5A48C3E6}"/>
              </a:ext>
            </a:extLst>
          </p:cNvPr>
          <p:cNvSpPr txBox="1">
            <a:spLocks/>
          </p:cNvSpPr>
          <p:nvPr/>
        </p:nvSpPr>
        <p:spPr>
          <a:xfrm>
            <a:off x="2787989" y="1597840"/>
            <a:ext cx="7901614" cy="7665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Évolution des parts de marché dans la catégorie jeunesse</a:t>
            </a:r>
            <a:br>
              <a:rPr lang="fr-CA" sz="2000" dirty="0"/>
            </a:br>
            <a:endParaRPr lang="fr-CA" sz="2000" dirty="0"/>
          </a:p>
        </p:txBody>
      </p:sp>
      <p:sp>
        <p:nvSpPr>
          <p:cNvPr id="4" name="Titre 1">
            <a:extLst>
              <a:ext uri="{FF2B5EF4-FFF2-40B4-BE49-F238E27FC236}">
                <a16:creationId xmlns:a16="http://schemas.microsoft.com/office/drawing/2014/main" id="{D174CAEF-6DDD-7F77-BED6-335123C0A646}"/>
              </a:ext>
            </a:extLst>
          </p:cNvPr>
          <p:cNvSpPr txBox="1">
            <a:spLocks/>
          </p:cNvSpPr>
          <p:nvPr/>
        </p:nvSpPr>
        <p:spPr>
          <a:xfrm>
            <a:off x="4937482" y="2489483"/>
            <a:ext cx="1217075" cy="76654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dirty="0"/>
              <a:t>2018</a:t>
            </a:r>
          </a:p>
        </p:txBody>
      </p:sp>
      <p:sp>
        <p:nvSpPr>
          <p:cNvPr id="5" name="Titre 1">
            <a:extLst>
              <a:ext uri="{FF2B5EF4-FFF2-40B4-BE49-F238E27FC236}">
                <a16:creationId xmlns:a16="http://schemas.microsoft.com/office/drawing/2014/main" id="{C0A74B86-D141-0A3E-9834-C62A28C18415}"/>
              </a:ext>
            </a:extLst>
          </p:cNvPr>
          <p:cNvSpPr txBox="1">
            <a:spLocks/>
          </p:cNvSpPr>
          <p:nvPr/>
        </p:nvSpPr>
        <p:spPr>
          <a:xfrm>
            <a:off x="7914650" y="2480264"/>
            <a:ext cx="1217075" cy="76654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dirty="0"/>
              <a:t>2024</a:t>
            </a:r>
          </a:p>
        </p:txBody>
      </p:sp>
      <p:sp>
        <p:nvSpPr>
          <p:cNvPr id="6" name="Titre 1">
            <a:extLst>
              <a:ext uri="{FF2B5EF4-FFF2-40B4-BE49-F238E27FC236}">
                <a16:creationId xmlns:a16="http://schemas.microsoft.com/office/drawing/2014/main" id="{0A265F52-5CE1-C0FE-541D-6726153D35CE}"/>
              </a:ext>
            </a:extLst>
          </p:cNvPr>
          <p:cNvSpPr txBox="1">
            <a:spLocks/>
          </p:cNvSpPr>
          <p:nvPr/>
        </p:nvSpPr>
        <p:spPr>
          <a:xfrm>
            <a:off x="3111626" y="3256022"/>
            <a:ext cx="1529004" cy="164524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Albums illustrés</a:t>
            </a:r>
          </a:p>
        </p:txBody>
      </p:sp>
      <p:sp>
        <p:nvSpPr>
          <p:cNvPr id="7" name="Titre 1">
            <a:extLst>
              <a:ext uri="{FF2B5EF4-FFF2-40B4-BE49-F238E27FC236}">
                <a16:creationId xmlns:a16="http://schemas.microsoft.com/office/drawing/2014/main" id="{6A174B99-E3C3-21F2-B8E9-E29A73269857}"/>
              </a:ext>
            </a:extLst>
          </p:cNvPr>
          <p:cNvSpPr txBox="1">
            <a:spLocks/>
          </p:cNvSpPr>
          <p:nvPr/>
        </p:nvSpPr>
        <p:spPr>
          <a:xfrm>
            <a:off x="3115076" y="4134724"/>
            <a:ext cx="1885950" cy="7665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Littérature jeunesse</a:t>
            </a:r>
          </a:p>
          <a:p>
            <a:endParaRPr lang="fr-CA" sz="2000" dirty="0"/>
          </a:p>
        </p:txBody>
      </p:sp>
      <p:sp>
        <p:nvSpPr>
          <p:cNvPr id="8" name="Titre 1">
            <a:extLst>
              <a:ext uri="{FF2B5EF4-FFF2-40B4-BE49-F238E27FC236}">
                <a16:creationId xmlns:a16="http://schemas.microsoft.com/office/drawing/2014/main" id="{7D50DC06-383F-FBE3-278E-65A28BBBF131}"/>
              </a:ext>
            </a:extLst>
          </p:cNvPr>
          <p:cNvSpPr txBox="1">
            <a:spLocks/>
          </p:cNvSpPr>
          <p:nvPr/>
        </p:nvSpPr>
        <p:spPr>
          <a:xfrm>
            <a:off x="5001026" y="3343465"/>
            <a:ext cx="1089986" cy="4040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38,9%</a:t>
            </a:r>
          </a:p>
        </p:txBody>
      </p:sp>
      <p:sp>
        <p:nvSpPr>
          <p:cNvPr id="9" name="Titre 1">
            <a:extLst>
              <a:ext uri="{FF2B5EF4-FFF2-40B4-BE49-F238E27FC236}">
                <a16:creationId xmlns:a16="http://schemas.microsoft.com/office/drawing/2014/main" id="{74954417-DC05-4940-F613-86BD9743220F}"/>
              </a:ext>
            </a:extLst>
          </p:cNvPr>
          <p:cNvSpPr txBox="1">
            <a:spLocks/>
          </p:cNvSpPr>
          <p:nvPr/>
        </p:nvSpPr>
        <p:spPr>
          <a:xfrm>
            <a:off x="5001026" y="4134724"/>
            <a:ext cx="1089986" cy="4040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39,8%</a:t>
            </a:r>
          </a:p>
        </p:txBody>
      </p:sp>
      <p:sp>
        <p:nvSpPr>
          <p:cNvPr id="10" name="Titre 1">
            <a:extLst>
              <a:ext uri="{FF2B5EF4-FFF2-40B4-BE49-F238E27FC236}">
                <a16:creationId xmlns:a16="http://schemas.microsoft.com/office/drawing/2014/main" id="{35888D1A-C4E9-9A9D-8399-1007A7DEA137}"/>
              </a:ext>
            </a:extLst>
          </p:cNvPr>
          <p:cNvSpPr txBox="1">
            <a:spLocks/>
          </p:cNvSpPr>
          <p:nvPr/>
        </p:nvSpPr>
        <p:spPr>
          <a:xfrm>
            <a:off x="8041739" y="3307235"/>
            <a:ext cx="1089986" cy="4040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39,4%</a:t>
            </a:r>
          </a:p>
        </p:txBody>
      </p:sp>
      <p:sp>
        <p:nvSpPr>
          <p:cNvPr id="11" name="Titre 1">
            <a:extLst>
              <a:ext uri="{FF2B5EF4-FFF2-40B4-BE49-F238E27FC236}">
                <a16:creationId xmlns:a16="http://schemas.microsoft.com/office/drawing/2014/main" id="{B08FE221-AB86-0B2F-9473-122B633430F3}"/>
              </a:ext>
            </a:extLst>
          </p:cNvPr>
          <p:cNvSpPr txBox="1">
            <a:spLocks/>
          </p:cNvSpPr>
          <p:nvPr/>
        </p:nvSpPr>
        <p:spPr>
          <a:xfrm>
            <a:off x="8078936" y="4134724"/>
            <a:ext cx="1089986" cy="4040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38,3%</a:t>
            </a:r>
          </a:p>
        </p:txBody>
      </p:sp>
      <p:sp>
        <p:nvSpPr>
          <p:cNvPr id="12" name="Flèche : droite 11">
            <a:extLst>
              <a:ext uri="{FF2B5EF4-FFF2-40B4-BE49-F238E27FC236}">
                <a16:creationId xmlns:a16="http://schemas.microsoft.com/office/drawing/2014/main" id="{7556061F-B7CF-ABA0-384C-22BE87BF4866}"/>
              </a:ext>
            </a:extLst>
          </p:cNvPr>
          <p:cNvSpPr/>
          <p:nvPr/>
        </p:nvSpPr>
        <p:spPr>
          <a:xfrm>
            <a:off x="6473155" y="3301502"/>
            <a:ext cx="978408" cy="484632"/>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ln>
                <a:solidFill>
                  <a:srgbClr val="0070C0"/>
                </a:solidFill>
              </a:ln>
            </a:endParaRPr>
          </a:p>
        </p:txBody>
      </p:sp>
      <p:sp>
        <p:nvSpPr>
          <p:cNvPr id="13" name="Flèche : droite 12">
            <a:extLst>
              <a:ext uri="{FF2B5EF4-FFF2-40B4-BE49-F238E27FC236}">
                <a16:creationId xmlns:a16="http://schemas.microsoft.com/office/drawing/2014/main" id="{9E87841B-9D11-2945-1E27-AE0FD0B68E63}"/>
              </a:ext>
            </a:extLst>
          </p:cNvPr>
          <p:cNvSpPr/>
          <p:nvPr/>
        </p:nvSpPr>
        <p:spPr>
          <a:xfrm>
            <a:off x="6473155" y="4129228"/>
            <a:ext cx="978408" cy="48463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ln>
                <a:solidFill>
                  <a:srgbClr val="0070C0"/>
                </a:solidFill>
              </a:ln>
            </a:endParaRPr>
          </a:p>
        </p:txBody>
      </p:sp>
      <p:sp>
        <p:nvSpPr>
          <p:cNvPr id="18" name="Titre 1">
            <a:extLst>
              <a:ext uri="{FF2B5EF4-FFF2-40B4-BE49-F238E27FC236}">
                <a16:creationId xmlns:a16="http://schemas.microsoft.com/office/drawing/2014/main" id="{57C8CA49-8686-3E54-9F4A-D33B9DD0EED9}"/>
              </a:ext>
            </a:extLst>
          </p:cNvPr>
          <p:cNvSpPr txBox="1">
            <a:spLocks/>
          </p:cNvSpPr>
          <p:nvPr/>
        </p:nvSpPr>
        <p:spPr>
          <a:xfrm>
            <a:off x="3081948" y="4925983"/>
            <a:ext cx="1885950" cy="7665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Autres livres jeunesse</a:t>
            </a:r>
          </a:p>
        </p:txBody>
      </p:sp>
      <p:sp>
        <p:nvSpPr>
          <p:cNvPr id="19" name="Titre 1">
            <a:extLst>
              <a:ext uri="{FF2B5EF4-FFF2-40B4-BE49-F238E27FC236}">
                <a16:creationId xmlns:a16="http://schemas.microsoft.com/office/drawing/2014/main" id="{6A629044-96F1-1C5D-FA3B-026421A022E8}"/>
              </a:ext>
            </a:extLst>
          </p:cNvPr>
          <p:cNvSpPr txBox="1">
            <a:spLocks/>
          </p:cNvSpPr>
          <p:nvPr/>
        </p:nvSpPr>
        <p:spPr>
          <a:xfrm>
            <a:off x="5019462" y="4925983"/>
            <a:ext cx="1089986" cy="4040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21,3%</a:t>
            </a:r>
          </a:p>
        </p:txBody>
      </p:sp>
      <p:sp>
        <p:nvSpPr>
          <p:cNvPr id="20" name="Titre 1">
            <a:extLst>
              <a:ext uri="{FF2B5EF4-FFF2-40B4-BE49-F238E27FC236}">
                <a16:creationId xmlns:a16="http://schemas.microsoft.com/office/drawing/2014/main" id="{B0412204-8561-20F7-839B-A80C42B830AC}"/>
              </a:ext>
            </a:extLst>
          </p:cNvPr>
          <p:cNvSpPr txBox="1">
            <a:spLocks/>
          </p:cNvSpPr>
          <p:nvPr/>
        </p:nvSpPr>
        <p:spPr>
          <a:xfrm>
            <a:off x="8045808" y="4925983"/>
            <a:ext cx="1089986" cy="4040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22,3%</a:t>
            </a:r>
          </a:p>
        </p:txBody>
      </p:sp>
      <p:sp>
        <p:nvSpPr>
          <p:cNvPr id="21" name="Flèche : droite 20">
            <a:extLst>
              <a:ext uri="{FF2B5EF4-FFF2-40B4-BE49-F238E27FC236}">
                <a16:creationId xmlns:a16="http://schemas.microsoft.com/office/drawing/2014/main" id="{ABCB9292-11EA-0402-8E2A-066FCF8924DC}"/>
              </a:ext>
            </a:extLst>
          </p:cNvPr>
          <p:cNvSpPr/>
          <p:nvPr/>
        </p:nvSpPr>
        <p:spPr>
          <a:xfrm>
            <a:off x="6440027" y="4920487"/>
            <a:ext cx="978408" cy="484632"/>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ln>
                <a:solidFill>
                  <a:srgbClr val="0070C0"/>
                </a:solidFill>
              </a:ln>
            </a:endParaRPr>
          </a:p>
        </p:txBody>
      </p:sp>
    </p:spTree>
    <p:extLst>
      <p:ext uri="{BB962C8B-B14F-4D97-AF65-F5344CB8AC3E}">
        <p14:creationId xmlns:p14="http://schemas.microsoft.com/office/powerpoint/2010/main" val="232261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a:extLst>
              <a:ext uri="{FF2B5EF4-FFF2-40B4-BE49-F238E27FC236}">
                <a16:creationId xmlns:a16="http://schemas.microsoft.com/office/drawing/2014/main" id="{D852FB4C-E263-913E-F67B-FF8D3A7771B1}"/>
              </a:ext>
            </a:extLst>
          </p:cNvPr>
          <p:cNvGraphicFramePr>
            <a:graphicFrameLocks noChangeAspect="1"/>
          </p:cNvGraphicFramePr>
          <p:nvPr>
            <p:extLst>
              <p:ext uri="{D42A27DB-BD31-4B8C-83A1-F6EECF244321}">
                <p14:modId xmlns:p14="http://schemas.microsoft.com/office/powerpoint/2010/main" val="3639690627"/>
              </p:ext>
            </p:extLst>
          </p:nvPr>
        </p:nvGraphicFramePr>
        <p:xfrm>
          <a:off x="971158" y="959589"/>
          <a:ext cx="9959975" cy="1676400"/>
        </p:xfrm>
        <a:graphic>
          <a:graphicData uri="http://schemas.openxmlformats.org/presentationml/2006/ole">
            <mc:AlternateContent xmlns:mc="http://schemas.openxmlformats.org/markup-compatibility/2006">
              <mc:Choice xmlns:v="urn:schemas-microsoft-com:vml" Requires="v">
                <p:oleObj name="Worksheet" r:id="rId2" imgW="9960277" imgH="1676418" progId="Excel.Sheet.12">
                  <p:embed/>
                </p:oleObj>
              </mc:Choice>
              <mc:Fallback>
                <p:oleObj name="Worksheet" r:id="rId2" imgW="9960277" imgH="1676418" progId="Excel.Sheet.12">
                  <p:embed/>
                  <p:pic>
                    <p:nvPicPr>
                      <p:cNvPr id="2" name="Objet 1">
                        <a:extLst>
                          <a:ext uri="{FF2B5EF4-FFF2-40B4-BE49-F238E27FC236}">
                            <a16:creationId xmlns:a16="http://schemas.microsoft.com/office/drawing/2014/main" id="{D852FB4C-E263-913E-F67B-FF8D3A7771B1}"/>
                          </a:ext>
                        </a:extLst>
                      </p:cNvPr>
                      <p:cNvPicPr/>
                      <p:nvPr/>
                    </p:nvPicPr>
                    <p:blipFill>
                      <a:blip r:embed="rId3"/>
                      <a:stretch>
                        <a:fillRect/>
                      </a:stretch>
                    </p:blipFill>
                    <p:spPr>
                      <a:xfrm>
                        <a:off x="971158" y="959589"/>
                        <a:ext cx="9959975" cy="1676400"/>
                      </a:xfrm>
                      <a:prstGeom prst="rect">
                        <a:avLst/>
                      </a:prstGeom>
                    </p:spPr>
                  </p:pic>
                </p:oleObj>
              </mc:Fallback>
            </mc:AlternateContent>
          </a:graphicData>
        </a:graphic>
      </p:graphicFrame>
      <p:graphicFrame>
        <p:nvGraphicFramePr>
          <p:cNvPr id="4" name="Objet 3">
            <a:extLst>
              <a:ext uri="{FF2B5EF4-FFF2-40B4-BE49-F238E27FC236}">
                <a16:creationId xmlns:a16="http://schemas.microsoft.com/office/drawing/2014/main" id="{E0F21B20-4698-DC04-71B4-B55E0D0FDDED}"/>
              </a:ext>
            </a:extLst>
          </p:cNvPr>
          <p:cNvGraphicFramePr>
            <a:graphicFrameLocks noChangeAspect="1"/>
          </p:cNvGraphicFramePr>
          <p:nvPr>
            <p:extLst>
              <p:ext uri="{D42A27DB-BD31-4B8C-83A1-F6EECF244321}">
                <p14:modId xmlns:p14="http://schemas.microsoft.com/office/powerpoint/2010/main" val="1861554201"/>
              </p:ext>
            </p:extLst>
          </p:nvPr>
        </p:nvGraphicFramePr>
        <p:xfrm>
          <a:off x="2465387" y="2996917"/>
          <a:ext cx="7261225" cy="3433763"/>
        </p:xfrm>
        <a:graphic>
          <a:graphicData uri="http://schemas.openxmlformats.org/presentationml/2006/ole">
            <mc:AlternateContent xmlns:mc="http://schemas.openxmlformats.org/markup-compatibility/2006">
              <mc:Choice xmlns:v="urn:schemas-microsoft-com:vml" Requires="v">
                <p:oleObj name="Worksheet" r:id="rId4" imgW="7260602" imgH="3434266" progId="Excel.Sheet.12">
                  <p:embed/>
                </p:oleObj>
              </mc:Choice>
              <mc:Fallback>
                <p:oleObj name="Worksheet" r:id="rId4" imgW="7260602" imgH="3434266" progId="Excel.Sheet.12">
                  <p:embed/>
                  <p:pic>
                    <p:nvPicPr>
                      <p:cNvPr id="4" name="Objet 3">
                        <a:extLst>
                          <a:ext uri="{FF2B5EF4-FFF2-40B4-BE49-F238E27FC236}">
                            <a16:creationId xmlns:a16="http://schemas.microsoft.com/office/drawing/2014/main" id="{E0F21B20-4698-DC04-71B4-B55E0D0FDDED}"/>
                          </a:ext>
                        </a:extLst>
                      </p:cNvPr>
                      <p:cNvPicPr/>
                      <p:nvPr/>
                    </p:nvPicPr>
                    <p:blipFill>
                      <a:blip r:embed="rId5"/>
                      <a:stretch>
                        <a:fillRect/>
                      </a:stretch>
                    </p:blipFill>
                    <p:spPr>
                      <a:xfrm>
                        <a:off x="2465387" y="2996917"/>
                        <a:ext cx="7261225" cy="3433763"/>
                      </a:xfrm>
                      <a:prstGeom prst="rect">
                        <a:avLst/>
                      </a:prstGeom>
                    </p:spPr>
                  </p:pic>
                </p:oleObj>
              </mc:Fallback>
            </mc:AlternateContent>
          </a:graphicData>
        </a:graphic>
      </p:graphicFrame>
    </p:spTree>
    <p:extLst>
      <p:ext uri="{BB962C8B-B14F-4D97-AF65-F5344CB8AC3E}">
        <p14:creationId xmlns:p14="http://schemas.microsoft.com/office/powerpoint/2010/main" val="6588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5FB8ABA-D289-C51B-8247-60C2C13BA83A}"/>
              </a:ext>
            </a:extLst>
          </p:cNvPr>
          <p:cNvSpPr txBox="1"/>
          <p:nvPr/>
        </p:nvSpPr>
        <p:spPr>
          <a:xfrm>
            <a:off x="2108547" y="790677"/>
            <a:ext cx="2834645" cy="369332"/>
          </a:xfrm>
          <a:prstGeom prst="rect">
            <a:avLst/>
          </a:prstGeom>
          <a:noFill/>
        </p:spPr>
        <p:txBody>
          <a:bodyPr wrap="square" rtlCol="0">
            <a:spAutoFit/>
          </a:bodyPr>
          <a:lstStyle/>
          <a:p>
            <a:r>
              <a:rPr lang="fr-CA" b="1" dirty="0"/>
              <a:t>PDM Bande dessinée</a:t>
            </a:r>
          </a:p>
        </p:txBody>
      </p:sp>
      <p:sp>
        <p:nvSpPr>
          <p:cNvPr id="3" name="ZoneTexte 2">
            <a:extLst>
              <a:ext uri="{FF2B5EF4-FFF2-40B4-BE49-F238E27FC236}">
                <a16:creationId xmlns:a16="http://schemas.microsoft.com/office/drawing/2014/main" id="{7280A285-D5AB-8B2A-69B4-EDC59652114A}"/>
              </a:ext>
            </a:extLst>
          </p:cNvPr>
          <p:cNvSpPr txBox="1"/>
          <p:nvPr/>
        </p:nvSpPr>
        <p:spPr>
          <a:xfrm>
            <a:off x="2701059" y="1174867"/>
            <a:ext cx="1862339" cy="307777"/>
          </a:xfrm>
          <a:prstGeom prst="rect">
            <a:avLst/>
          </a:prstGeom>
          <a:noFill/>
        </p:spPr>
        <p:txBody>
          <a:bodyPr wrap="square" rtlCol="0">
            <a:spAutoFit/>
          </a:bodyPr>
          <a:lstStyle/>
          <a:p>
            <a:r>
              <a:rPr lang="fr-CA" sz="1400" b="1" dirty="0"/>
              <a:t>2018: 8,5%</a:t>
            </a:r>
          </a:p>
        </p:txBody>
      </p:sp>
      <p:sp>
        <p:nvSpPr>
          <p:cNvPr id="4" name="ZoneTexte 3">
            <a:extLst>
              <a:ext uri="{FF2B5EF4-FFF2-40B4-BE49-F238E27FC236}">
                <a16:creationId xmlns:a16="http://schemas.microsoft.com/office/drawing/2014/main" id="{333FF294-294E-EB14-EBCF-655ECA7AA507}"/>
              </a:ext>
            </a:extLst>
          </p:cNvPr>
          <p:cNvSpPr txBox="1"/>
          <p:nvPr/>
        </p:nvSpPr>
        <p:spPr>
          <a:xfrm>
            <a:off x="5280192" y="778424"/>
            <a:ext cx="2287278" cy="369332"/>
          </a:xfrm>
          <a:prstGeom prst="rect">
            <a:avLst/>
          </a:prstGeom>
          <a:noFill/>
        </p:spPr>
        <p:txBody>
          <a:bodyPr wrap="square" rtlCol="0">
            <a:spAutoFit/>
          </a:bodyPr>
          <a:lstStyle/>
          <a:p>
            <a:r>
              <a:rPr lang="fr-CA" b="1" dirty="0"/>
              <a:t>PDM Manga</a:t>
            </a:r>
          </a:p>
        </p:txBody>
      </p:sp>
      <p:sp>
        <p:nvSpPr>
          <p:cNvPr id="5" name="ZoneTexte 4">
            <a:extLst>
              <a:ext uri="{FF2B5EF4-FFF2-40B4-BE49-F238E27FC236}">
                <a16:creationId xmlns:a16="http://schemas.microsoft.com/office/drawing/2014/main" id="{8CCDEE2E-EFAE-13EA-9E89-CCF1EE533F22}"/>
              </a:ext>
            </a:extLst>
          </p:cNvPr>
          <p:cNvSpPr txBox="1"/>
          <p:nvPr/>
        </p:nvSpPr>
        <p:spPr>
          <a:xfrm>
            <a:off x="7985087" y="792407"/>
            <a:ext cx="3834161" cy="369332"/>
          </a:xfrm>
          <a:prstGeom prst="rect">
            <a:avLst/>
          </a:prstGeom>
          <a:noFill/>
        </p:spPr>
        <p:txBody>
          <a:bodyPr wrap="square" rtlCol="0">
            <a:spAutoFit/>
          </a:bodyPr>
          <a:lstStyle/>
          <a:p>
            <a:r>
              <a:rPr lang="fr-CA" b="1" dirty="0"/>
              <a:t>PDM Albums</a:t>
            </a:r>
          </a:p>
        </p:txBody>
      </p:sp>
      <p:sp>
        <p:nvSpPr>
          <p:cNvPr id="6" name="ZoneTexte 5">
            <a:extLst>
              <a:ext uri="{FF2B5EF4-FFF2-40B4-BE49-F238E27FC236}">
                <a16:creationId xmlns:a16="http://schemas.microsoft.com/office/drawing/2014/main" id="{F744997C-AD72-2DBE-BB16-0F6911965ABF}"/>
              </a:ext>
            </a:extLst>
          </p:cNvPr>
          <p:cNvSpPr txBox="1"/>
          <p:nvPr/>
        </p:nvSpPr>
        <p:spPr>
          <a:xfrm>
            <a:off x="2701059" y="1520678"/>
            <a:ext cx="1862339" cy="307777"/>
          </a:xfrm>
          <a:prstGeom prst="rect">
            <a:avLst/>
          </a:prstGeom>
          <a:noFill/>
        </p:spPr>
        <p:txBody>
          <a:bodyPr wrap="square" rtlCol="0">
            <a:spAutoFit/>
          </a:bodyPr>
          <a:lstStyle/>
          <a:p>
            <a:r>
              <a:rPr lang="fr-CA" sz="1400" b="1" dirty="0"/>
              <a:t>2024: 11,5%</a:t>
            </a:r>
          </a:p>
        </p:txBody>
      </p:sp>
      <p:sp>
        <p:nvSpPr>
          <p:cNvPr id="7" name="ZoneTexte 6">
            <a:extLst>
              <a:ext uri="{FF2B5EF4-FFF2-40B4-BE49-F238E27FC236}">
                <a16:creationId xmlns:a16="http://schemas.microsoft.com/office/drawing/2014/main" id="{43D70360-DEE6-BE5D-89F1-A7FFF69EF2CE}"/>
              </a:ext>
            </a:extLst>
          </p:cNvPr>
          <p:cNvSpPr txBox="1"/>
          <p:nvPr/>
        </p:nvSpPr>
        <p:spPr>
          <a:xfrm>
            <a:off x="5418555" y="1142006"/>
            <a:ext cx="1862339" cy="307777"/>
          </a:xfrm>
          <a:prstGeom prst="rect">
            <a:avLst/>
          </a:prstGeom>
          <a:noFill/>
        </p:spPr>
        <p:txBody>
          <a:bodyPr wrap="square" rtlCol="0">
            <a:spAutoFit/>
          </a:bodyPr>
          <a:lstStyle/>
          <a:p>
            <a:r>
              <a:rPr lang="fr-CA" sz="1400" b="1" dirty="0"/>
              <a:t>2018: 1,3%</a:t>
            </a:r>
          </a:p>
        </p:txBody>
      </p:sp>
      <p:sp>
        <p:nvSpPr>
          <p:cNvPr id="8" name="ZoneTexte 7">
            <a:extLst>
              <a:ext uri="{FF2B5EF4-FFF2-40B4-BE49-F238E27FC236}">
                <a16:creationId xmlns:a16="http://schemas.microsoft.com/office/drawing/2014/main" id="{96DC2F93-598A-F3CC-1B05-EA1145804EE5}"/>
              </a:ext>
            </a:extLst>
          </p:cNvPr>
          <p:cNvSpPr txBox="1"/>
          <p:nvPr/>
        </p:nvSpPr>
        <p:spPr>
          <a:xfrm>
            <a:off x="5412746" y="1491119"/>
            <a:ext cx="1862339" cy="307777"/>
          </a:xfrm>
          <a:prstGeom prst="rect">
            <a:avLst/>
          </a:prstGeom>
          <a:noFill/>
        </p:spPr>
        <p:txBody>
          <a:bodyPr wrap="square" rtlCol="0">
            <a:spAutoFit/>
          </a:bodyPr>
          <a:lstStyle/>
          <a:p>
            <a:r>
              <a:rPr lang="fr-CA" sz="1400" b="1" dirty="0"/>
              <a:t>2024: 2,9%</a:t>
            </a:r>
          </a:p>
        </p:txBody>
      </p:sp>
      <p:sp>
        <p:nvSpPr>
          <p:cNvPr id="9" name="ZoneTexte 8">
            <a:extLst>
              <a:ext uri="{FF2B5EF4-FFF2-40B4-BE49-F238E27FC236}">
                <a16:creationId xmlns:a16="http://schemas.microsoft.com/office/drawing/2014/main" id="{4F296A7F-2A4C-B58D-3A1D-05A73D545BCF}"/>
              </a:ext>
            </a:extLst>
          </p:cNvPr>
          <p:cNvSpPr txBox="1"/>
          <p:nvPr/>
        </p:nvSpPr>
        <p:spPr>
          <a:xfrm>
            <a:off x="8185151" y="1141565"/>
            <a:ext cx="1862339" cy="307777"/>
          </a:xfrm>
          <a:prstGeom prst="rect">
            <a:avLst/>
          </a:prstGeom>
          <a:noFill/>
        </p:spPr>
        <p:txBody>
          <a:bodyPr wrap="square" rtlCol="0">
            <a:spAutoFit/>
          </a:bodyPr>
          <a:lstStyle/>
          <a:p>
            <a:r>
              <a:rPr lang="fr-CA" sz="1400" b="1" dirty="0"/>
              <a:t>2018: 6,4%</a:t>
            </a:r>
          </a:p>
        </p:txBody>
      </p:sp>
      <p:sp>
        <p:nvSpPr>
          <p:cNvPr id="10" name="ZoneTexte 9">
            <a:extLst>
              <a:ext uri="{FF2B5EF4-FFF2-40B4-BE49-F238E27FC236}">
                <a16:creationId xmlns:a16="http://schemas.microsoft.com/office/drawing/2014/main" id="{E4533EB1-CC21-419F-F2F5-2EA32E9160A9}"/>
              </a:ext>
            </a:extLst>
          </p:cNvPr>
          <p:cNvSpPr txBox="1"/>
          <p:nvPr/>
        </p:nvSpPr>
        <p:spPr>
          <a:xfrm>
            <a:off x="8185150" y="1470451"/>
            <a:ext cx="1862339" cy="307777"/>
          </a:xfrm>
          <a:prstGeom prst="rect">
            <a:avLst/>
          </a:prstGeom>
          <a:noFill/>
        </p:spPr>
        <p:txBody>
          <a:bodyPr wrap="square" rtlCol="0">
            <a:spAutoFit/>
          </a:bodyPr>
          <a:lstStyle/>
          <a:p>
            <a:r>
              <a:rPr lang="fr-CA" sz="1400" b="1" dirty="0"/>
              <a:t>2024: 7,3%</a:t>
            </a:r>
          </a:p>
        </p:txBody>
      </p:sp>
      <p:graphicFrame>
        <p:nvGraphicFramePr>
          <p:cNvPr id="13" name="Graphique 12">
            <a:extLst>
              <a:ext uri="{FF2B5EF4-FFF2-40B4-BE49-F238E27FC236}">
                <a16:creationId xmlns:a16="http://schemas.microsoft.com/office/drawing/2014/main" id="{5E0C9CAD-C1F9-8ABF-CA3C-FF2A8A669A8E}"/>
              </a:ext>
            </a:extLst>
          </p:cNvPr>
          <p:cNvGraphicFramePr>
            <a:graphicFrameLocks/>
          </p:cNvGraphicFramePr>
          <p:nvPr>
            <p:extLst>
              <p:ext uri="{D42A27DB-BD31-4B8C-83A1-F6EECF244321}">
                <p14:modId xmlns:p14="http://schemas.microsoft.com/office/powerpoint/2010/main" val="779048508"/>
              </p:ext>
            </p:extLst>
          </p:nvPr>
        </p:nvGraphicFramePr>
        <p:xfrm>
          <a:off x="402615" y="2206452"/>
          <a:ext cx="11386769" cy="4481465"/>
        </p:xfrm>
        <a:graphic>
          <a:graphicData uri="http://schemas.openxmlformats.org/drawingml/2006/chart">
            <c:chart xmlns:c="http://schemas.openxmlformats.org/drawingml/2006/chart" xmlns:r="http://schemas.openxmlformats.org/officeDocument/2006/relationships" r:id="rId2"/>
          </a:graphicData>
        </a:graphic>
      </p:graphicFrame>
      <p:sp>
        <p:nvSpPr>
          <p:cNvPr id="15" name="Flèche : bas 14">
            <a:extLst>
              <a:ext uri="{FF2B5EF4-FFF2-40B4-BE49-F238E27FC236}">
                <a16:creationId xmlns:a16="http://schemas.microsoft.com/office/drawing/2014/main" id="{198EE2AC-49A1-645A-48C6-86A2D897C807}"/>
              </a:ext>
            </a:extLst>
          </p:cNvPr>
          <p:cNvSpPr/>
          <p:nvPr/>
        </p:nvSpPr>
        <p:spPr>
          <a:xfrm rot="10800000">
            <a:off x="3950384" y="1248289"/>
            <a:ext cx="441641" cy="468709"/>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0000"/>
              </a:solidFill>
            </a:endParaRPr>
          </a:p>
        </p:txBody>
      </p:sp>
      <p:sp>
        <p:nvSpPr>
          <p:cNvPr id="16" name="Flèche : bas 15">
            <a:extLst>
              <a:ext uri="{FF2B5EF4-FFF2-40B4-BE49-F238E27FC236}">
                <a16:creationId xmlns:a16="http://schemas.microsoft.com/office/drawing/2014/main" id="{DBE8754B-50E6-1B7D-DEED-20C8506C48C7}"/>
              </a:ext>
            </a:extLst>
          </p:cNvPr>
          <p:cNvSpPr/>
          <p:nvPr/>
        </p:nvSpPr>
        <p:spPr>
          <a:xfrm rot="10800000">
            <a:off x="6664965" y="1236097"/>
            <a:ext cx="441641" cy="468709"/>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0000"/>
              </a:solidFill>
            </a:endParaRPr>
          </a:p>
        </p:txBody>
      </p:sp>
      <p:sp>
        <p:nvSpPr>
          <p:cNvPr id="17" name="Flèche : bas 16">
            <a:extLst>
              <a:ext uri="{FF2B5EF4-FFF2-40B4-BE49-F238E27FC236}">
                <a16:creationId xmlns:a16="http://schemas.microsoft.com/office/drawing/2014/main" id="{B7114E96-DF2B-7503-43CD-4F05EB7A96AB}"/>
              </a:ext>
            </a:extLst>
          </p:cNvPr>
          <p:cNvSpPr/>
          <p:nvPr/>
        </p:nvSpPr>
        <p:spPr>
          <a:xfrm rot="10800000">
            <a:off x="9310549" y="1207587"/>
            <a:ext cx="441641" cy="468709"/>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0000"/>
              </a:solidFill>
            </a:endParaRPr>
          </a:p>
        </p:txBody>
      </p:sp>
    </p:spTree>
    <p:extLst>
      <p:ext uri="{BB962C8B-B14F-4D97-AF65-F5344CB8AC3E}">
        <p14:creationId xmlns:p14="http://schemas.microsoft.com/office/powerpoint/2010/main" val="12912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FFB33C-F28B-0AC6-BC90-0C282A29CBBA}"/>
              </a:ext>
            </a:extLst>
          </p:cNvPr>
          <p:cNvSpPr txBox="1">
            <a:spLocks/>
          </p:cNvSpPr>
          <p:nvPr/>
        </p:nvSpPr>
        <p:spPr>
          <a:xfrm>
            <a:off x="1759841" y="1094275"/>
            <a:ext cx="9750300" cy="583649"/>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fr-CA" sz="3200" dirty="0"/>
              <a:t>Mangas, albums, comics et romans graphiques</a:t>
            </a:r>
          </a:p>
        </p:txBody>
      </p:sp>
      <p:sp>
        <p:nvSpPr>
          <p:cNvPr id="3" name="Titre 1">
            <a:extLst>
              <a:ext uri="{FF2B5EF4-FFF2-40B4-BE49-F238E27FC236}">
                <a16:creationId xmlns:a16="http://schemas.microsoft.com/office/drawing/2014/main" id="{2A1B83DC-D7D6-94EB-BEE7-3EA0986EAB3F}"/>
              </a:ext>
            </a:extLst>
          </p:cNvPr>
          <p:cNvSpPr txBox="1">
            <a:spLocks/>
          </p:cNvSpPr>
          <p:nvPr/>
        </p:nvSpPr>
        <p:spPr>
          <a:xfrm>
            <a:off x="2787989" y="1597840"/>
            <a:ext cx="7901614" cy="7665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Évolution des parts de marché dans la catégorie bande dessinée</a:t>
            </a:r>
            <a:br>
              <a:rPr lang="fr-CA" sz="2000" dirty="0"/>
            </a:br>
            <a:endParaRPr lang="fr-CA" sz="2000" dirty="0"/>
          </a:p>
        </p:txBody>
      </p:sp>
      <p:sp>
        <p:nvSpPr>
          <p:cNvPr id="4" name="Titre 1">
            <a:extLst>
              <a:ext uri="{FF2B5EF4-FFF2-40B4-BE49-F238E27FC236}">
                <a16:creationId xmlns:a16="http://schemas.microsoft.com/office/drawing/2014/main" id="{333850C4-2085-E70A-F0F7-F2D3559A3BCB}"/>
              </a:ext>
            </a:extLst>
          </p:cNvPr>
          <p:cNvSpPr txBox="1">
            <a:spLocks/>
          </p:cNvSpPr>
          <p:nvPr/>
        </p:nvSpPr>
        <p:spPr>
          <a:xfrm>
            <a:off x="4937482" y="2489483"/>
            <a:ext cx="1217075" cy="76654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dirty="0"/>
              <a:t>2018</a:t>
            </a:r>
          </a:p>
        </p:txBody>
      </p:sp>
      <p:sp>
        <p:nvSpPr>
          <p:cNvPr id="5" name="Titre 1">
            <a:extLst>
              <a:ext uri="{FF2B5EF4-FFF2-40B4-BE49-F238E27FC236}">
                <a16:creationId xmlns:a16="http://schemas.microsoft.com/office/drawing/2014/main" id="{31FC4899-C94F-45E3-2F98-188BF483179B}"/>
              </a:ext>
            </a:extLst>
          </p:cNvPr>
          <p:cNvSpPr txBox="1">
            <a:spLocks/>
          </p:cNvSpPr>
          <p:nvPr/>
        </p:nvSpPr>
        <p:spPr>
          <a:xfrm>
            <a:off x="7914650" y="2480264"/>
            <a:ext cx="1217075" cy="76654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dirty="0"/>
              <a:t>2024</a:t>
            </a:r>
          </a:p>
        </p:txBody>
      </p:sp>
      <p:sp>
        <p:nvSpPr>
          <p:cNvPr id="6" name="Titre 1">
            <a:extLst>
              <a:ext uri="{FF2B5EF4-FFF2-40B4-BE49-F238E27FC236}">
                <a16:creationId xmlns:a16="http://schemas.microsoft.com/office/drawing/2014/main" id="{1BCBE96C-8EAF-3170-EC2F-06BDC48B3DBD}"/>
              </a:ext>
            </a:extLst>
          </p:cNvPr>
          <p:cNvSpPr txBox="1">
            <a:spLocks/>
          </p:cNvSpPr>
          <p:nvPr/>
        </p:nvSpPr>
        <p:spPr>
          <a:xfrm>
            <a:off x="3109130" y="3314698"/>
            <a:ext cx="1529004" cy="65547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Mangas</a:t>
            </a:r>
          </a:p>
        </p:txBody>
      </p:sp>
      <p:sp>
        <p:nvSpPr>
          <p:cNvPr id="7" name="Titre 1">
            <a:extLst>
              <a:ext uri="{FF2B5EF4-FFF2-40B4-BE49-F238E27FC236}">
                <a16:creationId xmlns:a16="http://schemas.microsoft.com/office/drawing/2014/main" id="{E2787EB8-E942-AB2D-A986-4F0C391C9DFA}"/>
              </a:ext>
            </a:extLst>
          </p:cNvPr>
          <p:cNvSpPr txBox="1">
            <a:spLocks/>
          </p:cNvSpPr>
          <p:nvPr/>
        </p:nvSpPr>
        <p:spPr>
          <a:xfrm>
            <a:off x="3109130" y="4103037"/>
            <a:ext cx="1885950" cy="4040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Albums</a:t>
            </a:r>
          </a:p>
          <a:p>
            <a:endParaRPr lang="fr-CA" sz="2000" dirty="0"/>
          </a:p>
        </p:txBody>
      </p:sp>
      <p:sp>
        <p:nvSpPr>
          <p:cNvPr id="8" name="Titre 1">
            <a:extLst>
              <a:ext uri="{FF2B5EF4-FFF2-40B4-BE49-F238E27FC236}">
                <a16:creationId xmlns:a16="http://schemas.microsoft.com/office/drawing/2014/main" id="{B9AA943A-E0AE-2CFD-4500-E363661C1DC4}"/>
              </a:ext>
            </a:extLst>
          </p:cNvPr>
          <p:cNvSpPr txBox="1">
            <a:spLocks/>
          </p:cNvSpPr>
          <p:nvPr/>
        </p:nvSpPr>
        <p:spPr>
          <a:xfrm>
            <a:off x="5001026" y="3343465"/>
            <a:ext cx="1089986" cy="4040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14,8%</a:t>
            </a:r>
          </a:p>
        </p:txBody>
      </p:sp>
      <p:sp>
        <p:nvSpPr>
          <p:cNvPr id="9" name="Titre 1">
            <a:extLst>
              <a:ext uri="{FF2B5EF4-FFF2-40B4-BE49-F238E27FC236}">
                <a16:creationId xmlns:a16="http://schemas.microsoft.com/office/drawing/2014/main" id="{32B34E01-B79F-5587-243A-BE65A6C181D1}"/>
              </a:ext>
            </a:extLst>
          </p:cNvPr>
          <p:cNvSpPr txBox="1">
            <a:spLocks/>
          </p:cNvSpPr>
          <p:nvPr/>
        </p:nvSpPr>
        <p:spPr>
          <a:xfrm>
            <a:off x="5001026" y="4134668"/>
            <a:ext cx="1089986" cy="4040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75,1%</a:t>
            </a:r>
          </a:p>
        </p:txBody>
      </p:sp>
      <p:sp>
        <p:nvSpPr>
          <p:cNvPr id="10" name="Titre 1">
            <a:extLst>
              <a:ext uri="{FF2B5EF4-FFF2-40B4-BE49-F238E27FC236}">
                <a16:creationId xmlns:a16="http://schemas.microsoft.com/office/drawing/2014/main" id="{80CA836F-8883-FC98-B875-C9AEA87BA7C6}"/>
              </a:ext>
            </a:extLst>
          </p:cNvPr>
          <p:cNvSpPr txBox="1">
            <a:spLocks/>
          </p:cNvSpPr>
          <p:nvPr/>
        </p:nvSpPr>
        <p:spPr>
          <a:xfrm>
            <a:off x="8041739" y="3307235"/>
            <a:ext cx="1089986" cy="4040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25,0%</a:t>
            </a:r>
          </a:p>
        </p:txBody>
      </p:sp>
      <p:sp>
        <p:nvSpPr>
          <p:cNvPr id="11" name="Titre 1">
            <a:extLst>
              <a:ext uri="{FF2B5EF4-FFF2-40B4-BE49-F238E27FC236}">
                <a16:creationId xmlns:a16="http://schemas.microsoft.com/office/drawing/2014/main" id="{483A6607-F182-3D32-D27D-AD155F9A7492}"/>
              </a:ext>
            </a:extLst>
          </p:cNvPr>
          <p:cNvSpPr txBox="1">
            <a:spLocks/>
          </p:cNvSpPr>
          <p:nvPr/>
        </p:nvSpPr>
        <p:spPr>
          <a:xfrm>
            <a:off x="8041739" y="4119450"/>
            <a:ext cx="1089986" cy="4040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66,5%</a:t>
            </a:r>
          </a:p>
        </p:txBody>
      </p:sp>
      <p:sp>
        <p:nvSpPr>
          <p:cNvPr id="12" name="Flèche : droite 11">
            <a:extLst>
              <a:ext uri="{FF2B5EF4-FFF2-40B4-BE49-F238E27FC236}">
                <a16:creationId xmlns:a16="http://schemas.microsoft.com/office/drawing/2014/main" id="{3522FF56-AA69-1BCC-F41E-40092C2353DE}"/>
              </a:ext>
            </a:extLst>
          </p:cNvPr>
          <p:cNvSpPr/>
          <p:nvPr/>
        </p:nvSpPr>
        <p:spPr>
          <a:xfrm>
            <a:off x="6473155" y="3301502"/>
            <a:ext cx="978408" cy="484632"/>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ln>
                <a:solidFill>
                  <a:srgbClr val="0070C0"/>
                </a:solidFill>
              </a:ln>
            </a:endParaRPr>
          </a:p>
        </p:txBody>
      </p:sp>
      <p:sp>
        <p:nvSpPr>
          <p:cNvPr id="13" name="Flèche : droite 12">
            <a:extLst>
              <a:ext uri="{FF2B5EF4-FFF2-40B4-BE49-F238E27FC236}">
                <a16:creationId xmlns:a16="http://schemas.microsoft.com/office/drawing/2014/main" id="{7F43DA9F-86C7-7A19-0394-B9630A135BB8}"/>
              </a:ext>
            </a:extLst>
          </p:cNvPr>
          <p:cNvSpPr/>
          <p:nvPr/>
        </p:nvSpPr>
        <p:spPr>
          <a:xfrm>
            <a:off x="6473155" y="4129228"/>
            <a:ext cx="978408" cy="48463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ln>
                <a:solidFill>
                  <a:srgbClr val="0070C0"/>
                </a:solidFill>
              </a:ln>
            </a:endParaRPr>
          </a:p>
        </p:txBody>
      </p:sp>
      <p:sp>
        <p:nvSpPr>
          <p:cNvPr id="14" name="Titre 1">
            <a:extLst>
              <a:ext uri="{FF2B5EF4-FFF2-40B4-BE49-F238E27FC236}">
                <a16:creationId xmlns:a16="http://schemas.microsoft.com/office/drawing/2014/main" id="{6776E9D4-0E2E-73FD-D840-F78C34F278A0}"/>
              </a:ext>
            </a:extLst>
          </p:cNvPr>
          <p:cNvSpPr txBox="1">
            <a:spLocks/>
          </p:cNvSpPr>
          <p:nvPr/>
        </p:nvSpPr>
        <p:spPr>
          <a:xfrm>
            <a:off x="3129696" y="4639913"/>
            <a:ext cx="1885950" cy="7665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Comics et romans graphiques</a:t>
            </a:r>
          </a:p>
        </p:txBody>
      </p:sp>
      <p:sp>
        <p:nvSpPr>
          <p:cNvPr id="15" name="Titre 1">
            <a:extLst>
              <a:ext uri="{FF2B5EF4-FFF2-40B4-BE49-F238E27FC236}">
                <a16:creationId xmlns:a16="http://schemas.microsoft.com/office/drawing/2014/main" id="{7788DFC6-D014-518D-8EEC-320821E21928}"/>
              </a:ext>
            </a:extLst>
          </p:cNvPr>
          <p:cNvSpPr txBox="1">
            <a:spLocks/>
          </p:cNvSpPr>
          <p:nvPr/>
        </p:nvSpPr>
        <p:spPr>
          <a:xfrm>
            <a:off x="5011899" y="4880655"/>
            <a:ext cx="1089986" cy="4040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10,1%</a:t>
            </a:r>
          </a:p>
        </p:txBody>
      </p:sp>
      <p:sp>
        <p:nvSpPr>
          <p:cNvPr id="16" name="Titre 1">
            <a:extLst>
              <a:ext uri="{FF2B5EF4-FFF2-40B4-BE49-F238E27FC236}">
                <a16:creationId xmlns:a16="http://schemas.microsoft.com/office/drawing/2014/main" id="{3EE479F9-3960-8DCD-A4B9-61AC268BCA9F}"/>
              </a:ext>
            </a:extLst>
          </p:cNvPr>
          <p:cNvSpPr txBox="1">
            <a:spLocks/>
          </p:cNvSpPr>
          <p:nvPr/>
        </p:nvSpPr>
        <p:spPr>
          <a:xfrm>
            <a:off x="8105113" y="4862645"/>
            <a:ext cx="1089986" cy="4040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8,5%</a:t>
            </a:r>
          </a:p>
        </p:txBody>
      </p:sp>
      <p:sp>
        <p:nvSpPr>
          <p:cNvPr id="17" name="Flèche : droite 16">
            <a:extLst>
              <a:ext uri="{FF2B5EF4-FFF2-40B4-BE49-F238E27FC236}">
                <a16:creationId xmlns:a16="http://schemas.microsoft.com/office/drawing/2014/main" id="{C6544D9C-F3D5-8FAE-C4F8-357784AE36D3}"/>
              </a:ext>
            </a:extLst>
          </p:cNvPr>
          <p:cNvSpPr/>
          <p:nvPr/>
        </p:nvSpPr>
        <p:spPr>
          <a:xfrm>
            <a:off x="6440027" y="4920487"/>
            <a:ext cx="978408" cy="48463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ln>
                <a:solidFill>
                  <a:srgbClr val="0070C0"/>
                </a:solidFill>
              </a:ln>
            </a:endParaRPr>
          </a:p>
        </p:txBody>
      </p:sp>
    </p:spTree>
    <p:extLst>
      <p:ext uri="{BB962C8B-B14F-4D97-AF65-F5344CB8AC3E}">
        <p14:creationId xmlns:p14="http://schemas.microsoft.com/office/powerpoint/2010/main" val="465607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a:extLst>
              <a:ext uri="{FF2B5EF4-FFF2-40B4-BE49-F238E27FC236}">
                <a16:creationId xmlns:a16="http://schemas.microsoft.com/office/drawing/2014/main" id="{5C760244-FABE-7CFC-4A40-009FA8A8505E}"/>
              </a:ext>
            </a:extLst>
          </p:cNvPr>
          <p:cNvGraphicFramePr>
            <a:graphicFrameLocks noChangeAspect="1"/>
          </p:cNvGraphicFramePr>
          <p:nvPr>
            <p:extLst>
              <p:ext uri="{D42A27DB-BD31-4B8C-83A1-F6EECF244321}">
                <p14:modId xmlns:p14="http://schemas.microsoft.com/office/powerpoint/2010/main" val="1761099339"/>
              </p:ext>
            </p:extLst>
          </p:nvPr>
        </p:nvGraphicFramePr>
        <p:xfrm>
          <a:off x="2917825" y="3201234"/>
          <a:ext cx="6356350" cy="3043237"/>
        </p:xfrm>
        <a:graphic>
          <a:graphicData uri="http://schemas.openxmlformats.org/presentationml/2006/ole">
            <mc:AlternateContent xmlns:mc="http://schemas.openxmlformats.org/markup-compatibility/2006">
              <mc:Choice xmlns:v="urn:schemas-microsoft-com:vml" Requires="v">
                <p:oleObj name="Worksheet" r:id="rId2" imgW="6357120" imgH="3042628" progId="Excel.Sheet.12">
                  <p:embed/>
                </p:oleObj>
              </mc:Choice>
              <mc:Fallback>
                <p:oleObj name="Worksheet" r:id="rId2" imgW="6357120" imgH="3042628" progId="Excel.Sheet.12">
                  <p:embed/>
                  <p:pic>
                    <p:nvPicPr>
                      <p:cNvPr id="4" name="Objet 3">
                        <a:extLst>
                          <a:ext uri="{FF2B5EF4-FFF2-40B4-BE49-F238E27FC236}">
                            <a16:creationId xmlns:a16="http://schemas.microsoft.com/office/drawing/2014/main" id="{5C760244-FABE-7CFC-4A40-009FA8A8505E}"/>
                          </a:ext>
                        </a:extLst>
                      </p:cNvPr>
                      <p:cNvPicPr/>
                      <p:nvPr/>
                    </p:nvPicPr>
                    <p:blipFill>
                      <a:blip r:embed="rId3"/>
                      <a:stretch>
                        <a:fillRect/>
                      </a:stretch>
                    </p:blipFill>
                    <p:spPr>
                      <a:xfrm>
                        <a:off x="2917825" y="3201234"/>
                        <a:ext cx="6356350" cy="3043237"/>
                      </a:xfrm>
                      <a:prstGeom prst="rect">
                        <a:avLst/>
                      </a:prstGeom>
                    </p:spPr>
                  </p:pic>
                </p:oleObj>
              </mc:Fallback>
            </mc:AlternateContent>
          </a:graphicData>
        </a:graphic>
      </p:graphicFrame>
      <p:graphicFrame>
        <p:nvGraphicFramePr>
          <p:cNvPr id="3" name="Tableau 2">
            <a:extLst>
              <a:ext uri="{FF2B5EF4-FFF2-40B4-BE49-F238E27FC236}">
                <a16:creationId xmlns:a16="http://schemas.microsoft.com/office/drawing/2014/main" id="{880AD8F3-A110-A2D1-BC53-2124DD7C83BC}"/>
              </a:ext>
            </a:extLst>
          </p:cNvPr>
          <p:cNvGraphicFramePr>
            <a:graphicFrameLocks noGrp="1"/>
          </p:cNvGraphicFramePr>
          <p:nvPr>
            <p:extLst>
              <p:ext uri="{D42A27DB-BD31-4B8C-83A1-F6EECF244321}">
                <p14:modId xmlns:p14="http://schemas.microsoft.com/office/powerpoint/2010/main" val="3452615946"/>
              </p:ext>
            </p:extLst>
          </p:nvPr>
        </p:nvGraphicFramePr>
        <p:xfrm>
          <a:off x="1028700" y="1015503"/>
          <a:ext cx="10134599" cy="1671955"/>
        </p:xfrm>
        <a:graphic>
          <a:graphicData uri="http://schemas.openxmlformats.org/drawingml/2006/table">
            <a:tbl>
              <a:tblPr/>
              <a:tblGrid>
                <a:gridCol w="2493207">
                  <a:extLst>
                    <a:ext uri="{9D8B030D-6E8A-4147-A177-3AD203B41FA5}">
                      <a16:colId xmlns:a16="http://schemas.microsoft.com/office/drawing/2014/main" val="4257655661"/>
                    </a:ext>
                  </a:extLst>
                </a:gridCol>
                <a:gridCol w="2293370">
                  <a:extLst>
                    <a:ext uri="{9D8B030D-6E8A-4147-A177-3AD203B41FA5}">
                      <a16:colId xmlns:a16="http://schemas.microsoft.com/office/drawing/2014/main" val="829018572"/>
                    </a:ext>
                  </a:extLst>
                </a:gridCol>
                <a:gridCol w="2978525">
                  <a:extLst>
                    <a:ext uri="{9D8B030D-6E8A-4147-A177-3AD203B41FA5}">
                      <a16:colId xmlns:a16="http://schemas.microsoft.com/office/drawing/2014/main" val="2264078783"/>
                    </a:ext>
                  </a:extLst>
                </a:gridCol>
                <a:gridCol w="2369497">
                  <a:extLst>
                    <a:ext uri="{9D8B030D-6E8A-4147-A177-3AD203B41FA5}">
                      <a16:colId xmlns:a16="http://schemas.microsoft.com/office/drawing/2014/main" val="397083123"/>
                    </a:ext>
                  </a:extLst>
                </a:gridCol>
              </a:tblGrid>
              <a:tr h="332105">
                <a:tc gridSpan="4">
                  <a:txBody>
                    <a:bodyPr/>
                    <a:lstStyle/>
                    <a:p>
                      <a:pPr algn="ctr" fontAlgn="ctr"/>
                      <a:r>
                        <a:rPr lang="fr-CA" sz="2000" b="1" i="0" u="none" strike="noStrike">
                          <a:solidFill>
                            <a:srgbClr val="000000"/>
                          </a:solidFill>
                          <a:effectLst/>
                          <a:latin typeface="Aptos Narrow" panose="020B0004020202020204" pitchFamily="34" charset="0"/>
                        </a:rPr>
                        <a:t>Ventes semaines 1 à 15 de 2025</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953883188"/>
                  </a:ext>
                </a:extLst>
              </a:tr>
              <a:tr h="261620">
                <a:tc>
                  <a:txBody>
                    <a:bodyPr/>
                    <a:lstStyle/>
                    <a:p>
                      <a:pPr algn="ctr" fontAlgn="ctr"/>
                      <a:r>
                        <a:rPr lang="fr-CA" sz="1600" b="0" i="0" u="none" strike="noStrike">
                          <a:solidFill>
                            <a:srgbClr val="000000"/>
                          </a:solidFill>
                          <a:effectLst/>
                          <a:latin typeface="Aptos Narrow" panose="020B0004020202020204" pitchFamily="34" charset="0"/>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A" sz="1600" b="0" i="0" u="none" strike="noStrike">
                          <a:solidFill>
                            <a:srgbClr val="000000"/>
                          </a:solidFill>
                          <a:effectLst/>
                          <a:latin typeface="Aptos Narrow" panose="020B0004020202020204" pitchFamily="34" charset="0"/>
                        </a:rPr>
                        <a:t>Valeur des ventes totales</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A" sz="1600" b="0" i="0" u="none" strike="noStrike">
                          <a:solidFill>
                            <a:srgbClr val="000000"/>
                          </a:solidFill>
                          <a:effectLst/>
                          <a:latin typeface="Aptos Narrow" panose="020B0004020202020204" pitchFamily="34" charset="0"/>
                        </a:rPr>
                        <a:t>Valeur des ventes collectivités</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A" sz="1600" b="0" i="0" u="none" strike="noStrike">
                          <a:solidFill>
                            <a:srgbClr val="000000"/>
                          </a:solidFill>
                          <a:effectLst/>
                          <a:latin typeface="Aptos Narrow" panose="020B0004020202020204" pitchFamily="34" charset="0"/>
                        </a:rPr>
                        <a:t>Valeur des ventes au détail</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4139580"/>
                  </a:ext>
                </a:extLst>
              </a:tr>
              <a:tr h="359410">
                <a:tc>
                  <a:txBody>
                    <a:bodyPr/>
                    <a:lstStyle/>
                    <a:p>
                      <a:pPr algn="ctr" fontAlgn="ctr"/>
                      <a:r>
                        <a:rPr lang="fr-CA" sz="1600" b="1" i="0" u="none" strike="noStrike">
                          <a:solidFill>
                            <a:srgbClr val="000000"/>
                          </a:solidFill>
                          <a:effectLst/>
                          <a:latin typeface="Aptos Narrow" panose="020B0004020202020204" pitchFamily="34" charset="0"/>
                        </a:rPr>
                        <a:t>Bande dessinée</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A" sz="2200" b="1" i="0" u="none" strike="noStrike">
                          <a:solidFill>
                            <a:srgbClr val="FF0000"/>
                          </a:solidFill>
                          <a:effectLst/>
                          <a:latin typeface="Aptos Narrow" panose="020B0004020202020204" pitchFamily="34" charset="0"/>
                        </a:rPr>
                        <a:t>-2,7%</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A" sz="2200" b="1" i="0" u="none" strike="noStrike" dirty="0">
                          <a:solidFill>
                            <a:srgbClr val="00B050"/>
                          </a:solidFill>
                          <a:effectLst/>
                          <a:latin typeface="Aptos Narrow" panose="020B0004020202020204" pitchFamily="34" charset="0"/>
                        </a:rPr>
                        <a:t>+1,4%</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A" sz="2200" b="1" i="0" u="none" strike="noStrike">
                          <a:solidFill>
                            <a:srgbClr val="FF0000"/>
                          </a:solidFill>
                          <a:effectLst/>
                          <a:latin typeface="Aptos Narrow" panose="020B0004020202020204" pitchFamily="34" charset="0"/>
                        </a:rPr>
                        <a:t>-7,0%</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39316329"/>
                  </a:ext>
                </a:extLst>
              </a:tr>
              <a:tr h="359410">
                <a:tc>
                  <a:txBody>
                    <a:bodyPr/>
                    <a:lstStyle/>
                    <a:p>
                      <a:pPr algn="ctr" fontAlgn="ctr"/>
                      <a:r>
                        <a:rPr lang="fr-CA" sz="1600" b="1" i="0" u="none" strike="noStrike">
                          <a:solidFill>
                            <a:srgbClr val="000000"/>
                          </a:solidFill>
                          <a:effectLst/>
                          <a:latin typeface="Aptos Narrow" panose="020B0004020202020204" pitchFamily="34" charset="0"/>
                        </a:rPr>
                        <a:t>Manga</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CA" sz="2200" b="1" i="0" u="none" strike="noStrike">
                          <a:solidFill>
                            <a:srgbClr val="FF0000"/>
                          </a:solidFill>
                          <a:effectLst/>
                          <a:latin typeface="Aptos Narrow" panose="020B0004020202020204" pitchFamily="34" charset="0"/>
                        </a:rPr>
                        <a:t>-6,8%</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CA" sz="2200" b="1" i="0" u="none" strike="noStrike">
                          <a:solidFill>
                            <a:srgbClr val="FF0000"/>
                          </a:solidFill>
                          <a:effectLst/>
                          <a:latin typeface="Aptos Narrow" panose="020B0004020202020204" pitchFamily="34" charset="0"/>
                        </a:rPr>
                        <a:t>-4,3%</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CA" sz="2200" b="1" i="0" u="none" strike="noStrike">
                          <a:solidFill>
                            <a:srgbClr val="FF0000"/>
                          </a:solidFill>
                          <a:effectLst/>
                          <a:latin typeface="Aptos Narrow" panose="020B0004020202020204" pitchFamily="34" charset="0"/>
                        </a:rPr>
                        <a:t>-8,7%</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3308551"/>
                  </a:ext>
                </a:extLst>
              </a:tr>
              <a:tr h="359410">
                <a:tc>
                  <a:txBody>
                    <a:bodyPr/>
                    <a:lstStyle/>
                    <a:p>
                      <a:pPr algn="ctr" fontAlgn="ctr"/>
                      <a:r>
                        <a:rPr lang="fr-CA" sz="1600" b="1" i="0" u="none" strike="noStrike">
                          <a:solidFill>
                            <a:srgbClr val="000000"/>
                          </a:solidFill>
                          <a:effectLst/>
                          <a:latin typeface="Aptos Narrow" panose="020B0004020202020204" pitchFamily="34" charset="0"/>
                        </a:rPr>
                        <a:t>Albums</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CA" sz="2200" b="1" i="0" u="none" strike="noStrike">
                          <a:solidFill>
                            <a:srgbClr val="FF0000"/>
                          </a:solidFill>
                          <a:effectLst/>
                          <a:latin typeface="Aptos Narrow" panose="020B0004020202020204" pitchFamily="34" charset="0"/>
                        </a:rPr>
                        <a:t>-4,6%</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CA" sz="2200" b="1" i="0" u="none" strike="noStrike" dirty="0">
                          <a:solidFill>
                            <a:srgbClr val="00B050"/>
                          </a:solidFill>
                          <a:effectLst/>
                          <a:latin typeface="Aptos Narrow" panose="020B0004020202020204" pitchFamily="34" charset="0"/>
                        </a:rPr>
                        <a:t>+0,5%</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CA" sz="2200" b="1" i="0" u="none" strike="noStrike" dirty="0">
                          <a:solidFill>
                            <a:srgbClr val="FF0000"/>
                          </a:solidFill>
                          <a:effectLst/>
                          <a:latin typeface="Aptos Narrow" panose="020B0004020202020204" pitchFamily="34" charset="0"/>
                        </a:rPr>
                        <a:t>-10,5%</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8420922"/>
                  </a:ext>
                </a:extLst>
              </a:tr>
            </a:tbl>
          </a:graphicData>
        </a:graphic>
      </p:graphicFrame>
    </p:spTree>
    <p:extLst>
      <p:ext uri="{BB962C8B-B14F-4D97-AF65-F5344CB8AC3E}">
        <p14:creationId xmlns:p14="http://schemas.microsoft.com/office/powerpoint/2010/main" val="1422218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A82D666-1418-88A4-F5F1-C1268BB8AC38}"/>
              </a:ext>
            </a:extLst>
          </p:cNvPr>
          <p:cNvSpPr txBox="1"/>
          <p:nvPr/>
        </p:nvSpPr>
        <p:spPr>
          <a:xfrm>
            <a:off x="443387" y="1012970"/>
            <a:ext cx="2247346" cy="369332"/>
          </a:xfrm>
          <a:prstGeom prst="rect">
            <a:avLst/>
          </a:prstGeom>
          <a:noFill/>
        </p:spPr>
        <p:txBody>
          <a:bodyPr wrap="square" rtlCol="0">
            <a:spAutoFit/>
          </a:bodyPr>
          <a:lstStyle/>
          <a:p>
            <a:r>
              <a:rPr lang="fr-CA" b="1" dirty="0"/>
              <a:t>PDM Vie pratique</a:t>
            </a:r>
          </a:p>
        </p:txBody>
      </p:sp>
      <p:sp>
        <p:nvSpPr>
          <p:cNvPr id="3" name="ZoneTexte 2">
            <a:extLst>
              <a:ext uri="{FF2B5EF4-FFF2-40B4-BE49-F238E27FC236}">
                <a16:creationId xmlns:a16="http://schemas.microsoft.com/office/drawing/2014/main" id="{00251814-C801-F18B-2B01-E4EF6A881E15}"/>
              </a:ext>
            </a:extLst>
          </p:cNvPr>
          <p:cNvSpPr txBox="1"/>
          <p:nvPr/>
        </p:nvSpPr>
        <p:spPr>
          <a:xfrm>
            <a:off x="821916" y="1383209"/>
            <a:ext cx="1687873" cy="307777"/>
          </a:xfrm>
          <a:prstGeom prst="rect">
            <a:avLst/>
          </a:prstGeom>
          <a:noFill/>
        </p:spPr>
        <p:txBody>
          <a:bodyPr wrap="square" rtlCol="0">
            <a:spAutoFit/>
          </a:bodyPr>
          <a:lstStyle/>
          <a:p>
            <a:r>
              <a:rPr lang="fr-CA" sz="1400" b="1" dirty="0"/>
              <a:t>2018: 8,7%</a:t>
            </a:r>
          </a:p>
        </p:txBody>
      </p:sp>
      <p:sp>
        <p:nvSpPr>
          <p:cNvPr id="4" name="ZoneTexte 3">
            <a:extLst>
              <a:ext uri="{FF2B5EF4-FFF2-40B4-BE49-F238E27FC236}">
                <a16:creationId xmlns:a16="http://schemas.microsoft.com/office/drawing/2014/main" id="{F5181891-538F-78AC-535E-F8F9B1B3CA7C}"/>
              </a:ext>
            </a:extLst>
          </p:cNvPr>
          <p:cNvSpPr txBox="1"/>
          <p:nvPr/>
        </p:nvSpPr>
        <p:spPr>
          <a:xfrm>
            <a:off x="3057104" y="1001171"/>
            <a:ext cx="2455860" cy="369332"/>
          </a:xfrm>
          <a:prstGeom prst="rect">
            <a:avLst/>
          </a:prstGeom>
          <a:noFill/>
        </p:spPr>
        <p:txBody>
          <a:bodyPr wrap="square" rtlCol="0">
            <a:spAutoFit/>
          </a:bodyPr>
          <a:lstStyle/>
          <a:p>
            <a:r>
              <a:rPr lang="fr-CA" b="1" dirty="0"/>
              <a:t>PDM Biographies</a:t>
            </a:r>
          </a:p>
        </p:txBody>
      </p:sp>
      <p:sp>
        <p:nvSpPr>
          <p:cNvPr id="5" name="ZoneTexte 4">
            <a:extLst>
              <a:ext uri="{FF2B5EF4-FFF2-40B4-BE49-F238E27FC236}">
                <a16:creationId xmlns:a16="http://schemas.microsoft.com/office/drawing/2014/main" id="{A6871E7A-21A0-4714-A462-BD5E70D31F49}"/>
              </a:ext>
            </a:extLst>
          </p:cNvPr>
          <p:cNvSpPr txBox="1"/>
          <p:nvPr/>
        </p:nvSpPr>
        <p:spPr>
          <a:xfrm>
            <a:off x="5780867" y="993975"/>
            <a:ext cx="2543610" cy="369332"/>
          </a:xfrm>
          <a:prstGeom prst="rect">
            <a:avLst/>
          </a:prstGeom>
          <a:noFill/>
        </p:spPr>
        <p:txBody>
          <a:bodyPr wrap="square" rtlCol="0">
            <a:spAutoFit/>
          </a:bodyPr>
          <a:lstStyle/>
          <a:p>
            <a:r>
              <a:rPr lang="fr-CA" b="1" dirty="0"/>
              <a:t>PDM Géo et tourisme</a:t>
            </a:r>
          </a:p>
        </p:txBody>
      </p:sp>
      <p:sp>
        <p:nvSpPr>
          <p:cNvPr id="6" name="ZoneTexte 5">
            <a:extLst>
              <a:ext uri="{FF2B5EF4-FFF2-40B4-BE49-F238E27FC236}">
                <a16:creationId xmlns:a16="http://schemas.microsoft.com/office/drawing/2014/main" id="{715C99CC-68F0-9ED3-9AC1-68E16FC7F81B}"/>
              </a:ext>
            </a:extLst>
          </p:cNvPr>
          <p:cNvSpPr txBox="1"/>
          <p:nvPr/>
        </p:nvSpPr>
        <p:spPr>
          <a:xfrm>
            <a:off x="828396" y="1751719"/>
            <a:ext cx="1687873" cy="307777"/>
          </a:xfrm>
          <a:prstGeom prst="rect">
            <a:avLst/>
          </a:prstGeom>
          <a:noFill/>
        </p:spPr>
        <p:txBody>
          <a:bodyPr wrap="square" rtlCol="0">
            <a:spAutoFit/>
          </a:bodyPr>
          <a:lstStyle/>
          <a:p>
            <a:r>
              <a:rPr lang="fr-CA" sz="1400" b="1" dirty="0"/>
              <a:t>2024: 6,5%</a:t>
            </a:r>
          </a:p>
        </p:txBody>
      </p:sp>
      <p:sp>
        <p:nvSpPr>
          <p:cNvPr id="7" name="ZoneTexte 6">
            <a:extLst>
              <a:ext uri="{FF2B5EF4-FFF2-40B4-BE49-F238E27FC236}">
                <a16:creationId xmlns:a16="http://schemas.microsoft.com/office/drawing/2014/main" id="{8224F0A8-80D6-D4B4-86C6-6BD4ECF06EE6}"/>
              </a:ext>
            </a:extLst>
          </p:cNvPr>
          <p:cNvSpPr txBox="1"/>
          <p:nvPr/>
        </p:nvSpPr>
        <p:spPr>
          <a:xfrm>
            <a:off x="3463805" y="1318855"/>
            <a:ext cx="1687873" cy="307777"/>
          </a:xfrm>
          <a:prstGeom prst="rect">
            <a:avLst/>
          </a:prstGeom>
          <a:noFill/>
        </p:spPr>
        <p:txBody>
          <a:bodyPr wrap="square" rtlCol="0">
            <a:spAutoFit/>
          </a:bodyPr>
          <a:lstStyle/>
          <a:p>
            <a:r>
              <a:rPr lang="fr-CA" sz="1400" b="1" dirty="0"/>
              <a:t>2018: 3,3%</a:t>
            </a:r>
          </a:p>
        </p:txBody>
      </p:sp>
      <p:sp>
        <p:nvSpPr>
          <p:cNvPr id="8" name="ZoneTexte 7">
            <a:extLst>
              <a:ext uri="{FF2B5EF4-FFF2-40B4-BE49-F238E27FC236}">
                <a16:creationId xmlns:a16="http://schemas.microsoft.com/office/drawing/2014/main" id="{536FE224-EBC5-AEB5-A2C9-FB50C7A18F67}"/>
              </a:ext>
            </a:extLst>
          </p:cNvPr>
          <p:cNvSpPr txBox="1"/>
          <p:nvPr/>
        </p:nvSpPr>
        <p:spPr>
          <a:xfrm>
            <a:off x="3463805" y="1661647"/>
            <a:ext cx="1687873" cy="307777"/>
          </a:xfrm>
          <a:prstGeom prst="rect">
            <a:avLst/>
          </a:prstGeom>
          <a:noFill/>
        </p:spPr>
        <p:txBody>
          <a:bodyPr wrap="square" rtlCol="0">
            <a:spAutoFit/>
          </a:bodyPr>
          <a:lstStyle/>
          <a:p>
            <a:r>
              <a:rPr lang="fr-CA" sz="1400" b="1" dirty="0"/>
              <a:t>2024: 2,6%</a:t>
            </a:r>
          </a:p>
        </p:txBody>
      </p:sp>
      <p:sp>
        <p:nvSpPr>
          <p:cNvPr id="9" name="ZoneTexte 8">
            <a:extLst>
              <a:ext uri="{FF2B5EF4-FFF2-40B4-BE49-F238E27FC236}">
                <a16:creationId xmlns:a16="http://schemas.microsoft.com/office/drawing/2014/main" id="{919276DA-A48C-662E-5E1D-8298E85EDA6D}"/>
              </a:ext>
            </a:extLst>
          </p:cNvPr>
          <p:cNvSpPr txBox="1"/>
          <p:nvPr/>
        </p:nvSpPr>
        <p:spPr>
          <a:xfrm>
            <a:off x="6514359" y="1350462"/>
            <a:ext cx="1687873" cy="307777"/>
          </a:xfrm>
          <a:prstGeom prst="rect">
            <a:avLst/>
          </a:prstGeom>
          <a:noFill/>
        </p:spPr>
        <p:txBody>
          <a:bodyPr wrap="square" rtlCol="0">
            <a:spAutoFit/>
          </a:bodyPr>
          <a:lstStyle/>
          <a:p>
            <a:r>
              <a:rPr lang="fr-CA" sz="1400" b="1" dirty="0"/>
              <a:t>2018: 2,6%</a:t>
            </a:r>
          </a:p>
        </p:txBody>
      </p:sp>
      <p:sp>
        <p:nvSpPr>
          <p:cNvPr id="10" name="ZoneTexte 9">
            <a:extLst>
              <a:ext uri="{FF2B5EF4-FFF2-40B4-BE49-F238E27FC236}">
                <a16:creationId xmlns:a16="http://schemas.microsoft.com/office/drawing/2014/main" id="{DF72C692-ABAE-6EE3-22EC-88514C835558}"/>
              </a:ext>
            </a:extLst>
          </p:cNvPr>
          <p:cNvSpPr txBox="1"/>
          <p:nvPr/>
        </p:nvSpPr>
        <p:spPr>
          <a:xfrm>
            <a:off x="6514358" y="1719794"/>
            <a:ext cx="1687873" cy="307777"/>
          </a:xfrm>
          <a:prstGeom prst="rect">
            <a:avLst/>
          </a:prstGeom>
          <a:noFill/>
        </p:spPr>
        <p:txBody>
          <a:bodyPr wrap="square" rtlCol="0">
            <a:spAutoFit/>
          </a:bodyPr>
          <a:lstStyle/>
          <a:p>
            <a:r>
              <a:rPr lang="fr-CA" sz="1400" b="1" dirty="0"/>
              <a:t>2024: 1,5%</a:t>
            </a:r>
          </a:p>
        </p:txBody>
      </p:sp>
      <p:sp>
        <p:nvSpPr>
          <p:cNvPr id="11" name="ZoneTexte 10">
            <a:extLst>
              <a:ext uri="{FF2B5EF4-FFF2-40B4-BE49-F238E27FC236}">
                <a16:creationId xmlns:a16="http://schemas.microsoft.com/office/drawing/2014/main" id="{8C8B4EA6-8DF4-6110-54D3-9C9EEEAF6F80}"/>
              </a:ext>
            </a:extLst>
          </p:cNvPr>
          <p:cNvSpPr txBox="1"/>
          <p:nvPr/>
        </p:nvSpPr>
        <p:spPr>
          <a:xfrm>
            <a:off x="3463805" y="2027889"/>
            <a:ext cx="2455860" cy="307777"/>
          </a:xfrm>
          <a:prstGeom prst="rect">
            <a:avLst/>
          </a:prstGeom>
          <a:noFill/>
        </p:spPr>
        <p:txBody>
          <a:bodyPr wrap="square" rtlCol="0">
            <a:spAutoFit/>
          </a:bodyPr>
          <a:lstStyle/>
          <a:p>
            <a:r>
              <a:rPr lang="fr-CA" sz="1400" b="1" dirty="0"/>
              <a:t>2024: 2,5% (Canada)</a:t>
            </a:r>
          </a:p>
        </p:txBody>
      </p:sp>
      <p:sp>
        <p:nvSpPr>
          <p:cNvPr id="12" name="ZoneTexte 11">
            <a:extLst>
              <a:ext uri="{FF2B5EF4-FFF2-40B4-BE49-F238E27FC236}">
                <a16:creationId xmlns:a16="http://schemas.microsoft.com/office/drawing/2014/main" id="{0A79209D-AD17-3117-D9E7-43353D8C5E69}"/>
              </a:ext>
            </a:extLst>
          </p:cNvPr>
          <p:cNvSpPr txBox="1"/>
          <p:nvPr/>
        </p:nvSpPr>
        <p:spPr>
          <a:xfrm>
            <a:off x="6514358" y="2059496"/>
            <a:ext cx="2455860" cy="307777"/>
          </a:xfrm>
          <a:prstGeom prst="rect">
            <a:avLst/>
          </a:prstGeom>
          <a:noFill/>
        </p:spPr>
        <p:txBody>
          <a:bodyPr wrap="square" rtlCol="0">
            <a:spAutoFit/>
          </a:bodyPr>
          <a:lstStyle/>
          <a:p>
            <a:r>
              <a:rPr lang="fr-CA" sz="1400" b="1" dirty="0"/>
              <a:t>2024: 1,5% (Canada)</a:t>
            </a:r>
          </a:p>
        </p:txBody>
      </p:sp>
      <p:graphicFrame>
        <p:nvGraphicFramePr>
          <p:cNvPr id="13" name="Graphique 12">
            <a:extLst>
              <a:ext uri="{FF2B5EF4-FFF2-40B4-BE49-F238E27FC236}">
                <a16:creationId xmlns:a16="http://schemas.microsoft.com/office/drawing/2014/main" id="{2D9C5243-B805-3347-F169-B4071F437957}"/>
              </a:ext>
            </a:extLst>
          </p:cNvPr>
          <p:cNvGraphicFramePr>
            <a:graphicFrameLocks/>
          </p:cNvGraphicFramePr>
          <p:nvPr>
            <p:extLst>
              <p:ext uri="{D42A27DB-BD31-4B8C-83A1-F6EECF244321}">
                <p14:modId xmlns:p14="http://schemas.microsoft.com/office/powerpoint/2010/main" val="3522947640"/>
              </p:ext>
            </p:extLst>
          </p:nvPr>
        </p:nvGraphicFramePr>
        <p:xfrm>
          <a:off x="828396" y="2779582"/>
          <a:ext cx="10918481" cy="4037846"/>
        </p:xfrm>
        <a:graphic>
          <a:graphicData uri="http://schemas.openxmlformats.org/drawingml/2006/chart">
            <c:chart xmlns:c="http://schemas.openxmlformats.org/drawingml/2006/chart" xmlns:r="http://schemas.openxmlformats.org/officeDocument/2006/relationships" r:id="rId3"/>
          </a:graphicData>
        </a:graphic>
      </p:graphicFrame>
      <p:sp>
        <p:nvSpPr>
          <p:cNvPr id="14" name="ZoneTexte 13">
            <a:extLst>
              <a:ext uri="{FF2B5EF4-FFF2-40B4-BE49-F238E27FC236}">
                <a16:creationId xmlns:a16="http://schemas.microsoft.com/office/drawing/2014/main" id="{728977E0-5839-484A-9506-1D14394F43AD}"/>
              </a:ext>
            </a:extLst>
          </p:cNvPr>
          <p:cNvSpPr txBox="1"/>
          <p:nvPr/>
        </p:nvSpPr>
        <p:spPr>
          <a:xfrm>
            <a:off x="8575603" y="1011447"/>
            <a:ext cx="2073003" cy="369332"/>
          </a:xfrm>
          <a:prstGeom prst="rect">
            <a:avLst/>
          </a:prstGeom>
          <a:noFill/>
        </p:spPr>
        <p:txBody>
          <a:bodyPr wrap="square" rtlCol="0">
            <a:spAutoFit/>
          </a:bodyPr>
          <a:lstStyle/>
          <a:p>
            <a:r>
              <a:rPr lang="fr-CA" b="1" dirty="0"/>
              <a:t>PDM Ésotérisme</a:t>
            </a:r>
          </a:p>
        </p:txBody>
      </p:sp>
      <p:sp>
        <p:nvSpPr>
          <p:cNvPr id="15" name="ZoneTexte 14">
            <a:extLst>
              <a:ext uri="{FF2B5EF4-FFF2-40B4-BE49-F238E27FC236}">
                <a16:creationId xmlns:a16="http://schemas.microsoft.com/office/drawing/2014/main" id="{AE3EB4E7-F429-CD76-48AE-1F07C2F77110}"/>
              </a:ext>
            </a:extLst>
          </p:cNvPr>
          <p:cNvSpPr txBox="1"/>
          <p:nvPr/>
        </p:nvSpPr>
        <p:spPr>
          <a:xfrm>
            <a:off x="9014435" y="1408915"/>
            <a:ext cx="1687873" cy="307777"/>
          </a:xfrm>
          <a:prstGeom prst="rect">
            <a:avLst/>
          </a:prstGeom>
          <a:noFill/>
        </p:spPr>
        <p:txBody>
          <a:bodyPr wrap="square" rtlCol="0">
            <a:spAutoFit/>
          </a:bodyPr>
          <a:lstStyle/>
          <a:p>
            <a:r>
              <a:rPr lang="fr-CA" sz="1400" b="1" dirty="0"/>
              <a:t>2018: 0,4%</a:t>
            </a:r>
          </a:p>
        </p:txBody>
      </p:sp>
      <p:sp>
        <p:nvSpPr>
          <p:cNvPr id="16" name="ZoneTexte 15">
            <a:extLst>
              <a:ext uri="{FF2B5EF4-FFF2-40B4-BE49-F238E27FC236}">
                <a16:creationId xmlns:a16="http://schemas.microsoft.com/office/drawing/2014/main" id="{903116C5-E05E-CFA5-80B8-70A0FD85A127}"/>
              </a:ext>
            </a:extLst>
          </p:cNvPr>
          <p:cNvSpPr txBox="1"/>
          <p:nvPr/>
        </p:nvSpPr>
        <p:spPr>
          <a:xfrm>
            <a:off x="9014434" y="1778247"/>
            <a:ext cx="1687873" cy="307777"/>
          </a:xfrm>
          <a:prstGeom prst="rect">
            <a:avLst/>
          </a:prstGeom>
          <a:noFill/>
        </p:spPr>
        <p:txBody>
          <a:bodyPr wrap="square" rtlCol="0">
            <a:spAutoFit/>
          </a:bodyPr>
          <a:lstStyle/>
          <a:p>
            <a:r>
              <a:rPr lang="fr-CA" sz="1400" b="1" dirty="0"/>
              <a:t>2024: 0,6%</a:t>
            </a:r>
          </a:p>
        </p:txBody>
      </p:sp>
      <p:sp>
        <p:nvSpPr>
          <p:cNvPr id="17" name="Flèche : bas 16">
            <a:extLst>
              <a:ext uri="{FF2B5EF4-FFF2-40B4-BE49-F238E27FC236}">
                <a16:creationId xmlns:a16="http://schemas.microsoft.com/office/drawing/2014/main" id="{93D707ED-4BB8-1872-8251-608F5D99FE00}"/>
              </a:ext>
            </a:extLst>
          </p:cNvPr>
          <p:cNvSpPr/>
          <p:nvPr/>
        </p:nvSpPr>
        <p:spPr>
          <a:xfrm>
            <a:off x="2020771" y="1464645"/>
            <a:ext cx="441641" cy="468709"/>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0000"/>
              </a:solidFill>
            </a:endParaRPr>
          </a:p>
        </p:txBody>
      </p:sp>
      <p:sp>
        <p:nvSpPr>
          <p:cNvPr id="18" name="Flèche : bas 17">
            <a:extLst>
              <a:ext uri="{FF2B5EF4-FFF2-40B4-BE49-F238E27FC236}">
                <a16:creationId xmlns:a16="http://schemas.microsoft.com/office/drawing/2014/main" id="{B256612F-4BA7-94A1-47D2-36127B1A2B17}"/>
              </a:ext>
            </a:extLst>
          </p:cNvPr>
          <p:cNvSpPr/>
          <p:nvPr/>
        </p:nvSpPr>
        <p:spPr>
          <a:xfrm>
            <a:off x="4659186" y="1431819"/>
            <a:ext cx="441641" cy="468709"/>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0000"/>
              </a:solidFill>
            </a:endParaRPr>
          </a:p>
        </p:txBody>
      </p:sp>
      <p:sp>
        <p:nvSpPr>
          <p:cNvPr id="19" name="Flèche : bas 18">
            <a:extLst>
              <a:ext uri="{FF2B5EF4-FFF2-40B4-BE49-F238E27FC236}">
                <a16:creationId xmlns:a16="http://schemas.microsoft.com/office/drawing/2014/main" id="{C9238874-34FB-B110-A988-29B10E070AF7}"/>
              </a:ext>
            </a:extLst>
          </p:cNvPr>
          <p:cNvSpPr/>
          <p:nvPr/>
        </p:nvSpPr>
        <p:spPr>
          <a:xfrm>
            <a:off x="7821712" y="1440082"/>
            <a:ext cx="441641" cy="468709"/>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0000"/>
              </a:solidFill>
            </a:endParaRPr>
          </a:p>
        </p:txBody>
      </p:sp>
      <p:sp>
        <p:nvSpPr>
          <p:cNvPr id="20" name="Flèche : bas 19">
            <a:extLst>
              <a:ext uri="{FF2B5EF4-FFF2-40B4-BE49-F238E27FC236}">
                <a16:creationId xmlns:a16="http://schemas.microsoft.com/office/drawing/2014/main" id="{B37F8C73-9002-29D6-D0F2-CDA971B20A92}"/>
              </a:ext>
            </a:extLst>
          </p:cNvPr>
          <p:cNvSpPr/>
          <p:nvPr/>
        </p:nvSpPr>
        <p:spPr>
          <a:xfrm rot="10800000">
            <a:off x="10149845" y="1408915"/>
            <a:ext cx="441641" cy="468709"/>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0000"/>
              </a:solidFill>
            </a:endParaRPr>
          </a:p>
        </p:txBody>
      </p:sp>
    </p:spTree>
    <p:extLst>
      <p:ext uri="{BB962C8B-B14F-4D97-AF65-F5344CB8AC3E}">
        <p14:creationId xmlns:p14="http://schemas.microsoft.com/office/powerpoint/2010/main" val="327230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a:extLst>
              <a:ext uri="{FF2B5EF4-FFF2-40B4-BE49-F238E27FC236}">
                <a16:creationId xmlns:a16="http://schemas.microsoft.com/office/drawing/2014/main" id="{8752BF5C-EC9B-F9CD-D814-4B1C222BF076}"/>
              </a:ext>
            </a:extLst>
          </p:cNvPr>
          <p:cNvGraphicFramePr>
            <a:graphicFrameLocks noChangeAspect="1"/>
          </p:cNvGraphicFramePr>
          <p:nvPr>
            <p:extLst>
              <p:ext uri="{D42A27DB-BD31-4B8C-83A1-F6EECF244321}">
                <p14:modId xmlns:p14="http://schemas.microsoft.com/office/powerpoint/2010/main" val="1043569667"/>
              </p:ext>
            </p:extLst>
          </p:nvPr>
        </p:nvGraphicFramePr>
        <p:xfrm>
          <a:off x="2569368" y="2964350"/>
          <a:ext cx="7053263" cy="3406775"/>
        </p:xfrm>
        <a:graphic>
          <a:graphicData uri="http://schemas.openxmlformats.org/presentationml/2006/ole">
            <mc:AlternateContent xmlns:mc="http://schemas.openxmlformats.org/markup-compatibility/2006">
              <mc:Choice xmlns:v="urn:schemas-microsoft-com:vml" Requires="v">
                <p:oleObj name="Worksheet" r:id="rId2" imgW="7053796" imgH="3407123" progId="Excel.Sheet.12">
                  <p:embed/>
                </p:oleObj>
              </mc:Choice>
              <mc:Fallback>
                <p:oleObj name="Worksheet" r:id="rId2" imgW="7053796" imgH="3407123" progId="Excel.Sheet.12">
                  <p:embed/>
                  <p:pic>
                    <p:nvPicPr>
                      <p:cNvPr id="3" name="Objet 2">
                        <a:extLst>
                          <a:ext uri="{FF2B5EF4-FFF2-40B4-BE49-F238E27FC236}">
                            <a16:creationId xmlns:a16="http://schemas.microsoft.com/office/drawing/2014/main" id="{8752BF5C-EC9B-F9CD-D814-4B1C222BF076}"/>
                          </a:ext>
                        </a:extLst>
                      </p:cNvPr>
                      <p:cNvPicPr/>
                      <p:nvPr/>
                    </p:nvPicPr>
                    <p:blipFill>
                      <a:blip r:embed="rId3"/>
                      <a:stretch>
                        <a:fillRect/>
                      </a:stretch>
                    </p:blipFill>
                    <p:spPr>
                      <a:xfrm>
                        <a:off x="2569368" y="2964350"/>
                        <a:ext cx="7053263" cy="3406775"/>
                      </a:xfrm>
                      <a:prstGeom prst="rect">
                        <a:avLst/>
                      </a:prstGeom>
                    </p:spPr>
                  </p:pic>
                </p:oleObj>
              </mc:Fallback>
            </mc:AlternateContent>
          </a:graphicData>
        </a:graphic>
      </p:graphicFrame>
      <p:graphicFrame>
        <p:nvGraphicFramePr>
          <p:cNvPr id="4" name="Tableau 3">
            <a:extLst>
              <a:ext uri="{FF2B5EF4-FFF2-40B4-BE49-F238E27FC236}">
                <a16:creationId xmlns:a16="http://schemas.microsoft.com/office/drawing/2014/main" id="{96F02E20-25AC-E2F8-034A-51583257560E}"/>
              </a:ext>
            </a:extLst>
          </p:cNvPr>
          <p:cNvGraphicFramePr>
            <a:graphicFrameLocks noGrp="1"/>
          </p:cNvGraphicFramePr>
          <p:nvPr>
            <p:extLst>
              <p:ext uri="{D42A27DB-BD31-4B8C-83A1-F6EECF244321}">
                <p14:modId xmlns:p14="http://schemas.microsoft.com/office/powerpoint/2010/main" val="1520227741"/>
              </p:ext>
            </p:extLst>
          </p:nvPr>
        </p:nvGraphicFramePr>
        <p:xfrm>
          <a:off x="1104899" y="924374"/>
          <a:ext cx="9982200" cy="1640205"/>
        </p:xfrm>
        <a:graphic>
          <a:graphicData uri="http://schemas.openxmlformats.org/drawingml/2006/table">
            <a:tbl>
              <a:tblPr/>
              <a:tblGrid>
                <a:gridCol w="2490797">
                  <a:extLst>
                    <a:ext uri="{9D8B030D-6E8A-4147-A177-3AD203B41FA5}">
                      <a16:colId xmlns:a16="http://schemas.microsoft.com/office/drawing/2014/main" val="2764805579"/>
                    </a:ext>
                  </a:extLst>
                </a:gridCol>
                <a:gridCol w="2148550">
                  <a:extLst>
                    <a:ext uri="{9D8B030D-6E8A-4147-A177-3AD203B41FA5}">
                      <a16:colId xmlns:a16="http://schemas.microsoft.com/office/drawing/2014/main" val="443683972"/>
                    </a:ext>
                  </a:extLst>
                </a:gridCol>
                <a:gridCol w="2975646">
                  <a:extLst>
                    <a:ext uri="{9D8B030D-6E8A-4147-A177-3AD203B41FA5}">
                      <a16:colId xmlns:a16="http://schemas.microsoft.com/office/drawing/2014/main" val="1734366350"/>
                    </a:ext>
                  </a:extLst>
                </a:gridCol>
                <a:gridCol w="2367207">
                  <a:extLst>
                    <a:ext uri="{9D8B030D-6E8A-4147-A177-3AD203B41FA5}">
                      <a16:colId xmlns:a16="http://schemas.microsoft.com/office/drawing/2014/main" val="584641470"/>
                    </a:ext>
                  </a:extLst>
                </a:gridCol>
              </a:tblGrid>
              <a:tr h="332105">
                <a:tc gridSpan="4">
                  <a:txBody>
                    <a:bodyPr/>
                    <a:lstStyle/>
                    <a:p>
                      <a:pPr algn="ctr" fontAlgn="b"/>
                      <a:r>
                        <a:rPr lang="fr-CA" sz="2000" b="1" i="0" u="none" strike="noStrike">
                          <a:solidFill>
                            <a:srgbClr val="000000"/>
                          </a:solidFill>
                          <a:effectLst/>
                          <a:latin typeface="Aptos Narrow" panose="020B0004020202020204" pitchFamily="34" charset="0"/>
                        </a:rPr>
                        <a:t>Ventes semaines 1 à 15 de 2025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2483305930"/>
                  </a:ext>
                </a:extLst>
              </a:tr>
              <a:tr h="261620">
                <a:tc>
                  <a:txBody>
                    <a:bodyPr/>
                    <a:lstStyle/>
                    <a:p>
                      <a:pPr algn="ctr" fontAlgn="b"/>
                      <a:r>
                        <a:rPr lang="fr-CA" sz="1600" b="0" i="0" u="none" strike="noStrike">
                          <a:solidFill>
                            <a:srgbClr val="000000"/>
                          </a:solidFill>
                          <a:effectLst/>
                          <a:latin typeface="Aptos Narrow" panose="020B000402020202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A" sz="1600" b="0" i="0" u="none" strike="noStrike">
                          <a:solidFill>
                            <a:srgbClr val="000000"/>
                          </a:solidFill>
                          <a:effectLst/>
                          <a:latin typeface="Aptos Narrow" panose="020B0004020202020204" pitchFamily="34" charset="0"/>
                        </a:rPr>
                        <a:t>Valeur des ventes totales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A" sz="1600" b="0" i="0" u="none" strike="noStrike">
                          <a:solidFill>
                            <a:srgbClr val="000000"/>
                          </a:solidFill>
                          <a:effectLst/>
                          <a:latin typeface="Aptos Narrow" panose="020B0004020202020204" pitchFamily="34" charset="0"/>
                        </a:rPr>
                        <a:t>Valeur des ventes collectivités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A" sz="1600" b="0" i="0" u="none" strike="noStrike">
                          <a:solidFill>
                            <a:srgbClr val="000000"/>
                          </a:solidFill>
                          <a:effectLst/>
                          <a:latin typeface="Aptos Narrow" panose="020B0004020202020204" pitchFamily="34" charset="0"/>
                        </a:rPr>
                        <a:t>Valeur des ventes au détail</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6427830"/>
                  </a:ext>
                </a:extLst>
              </a:tr>
              <a:tr h="261620">
                <a:tc>
                  <a:txBody>
                    <a:bodyPr/>
                    <a:lstStyle/>
                    <a:p>
                      <a:pPr algn="ctr" fontAlgn="b"/>
                      <a:r>
                        <a:rPr lang="fr-CA" sz="1600" b="1" i="0" u="none" strike="noStrike">
                          <a:solidFill>
                            <a:srgbClr val="000000"/>
                          </a:solidFill>
                          <a:effectLst/>
                          <a:latin typeface="Aptos Narrow" panose="020B0004020202020204" pitchFamily="34" charset="0"/>
                        </a:rPr>
                        <a:t>Vie pratique</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A" sz="1600" b="1" i="0" u="none" strike="noStrike">
                          <a:solidFill>
                            <a:srgbClr val="FF0000"/>
                          </a:solidFill>
                          <a:effectLst/>
                          <a:latin typeface="Aptos Narrow" panose="020B0004020202020204" pitchFamily="34" charset="0"/>
                        </a:rPr>
                        <a:t>-10,0%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A" sz="1600" b="1" i="0" u="none" strike="noStrike">
                          <a:solidFill>
                            <a:srgbClr val="FF0000"/>
                          </a:solidFill>
                          <a:effectLst/>
                          <a:latin typeface="Aptos Narrow" panose="020B0004020202020204" pitchFamily="34" charset="0"/>
                        </a:rPr>
                        <a:t>-13,3%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A" sz="1600" b="1" i="0" u="none" strike="noStrike">
                          <a:solidFill>
                            <a:srgbClr val="FF0000"/>
                          </a:solidFill>
                          <a:effectLst/>
                          <a:latin typeface="Aptos Narrow" panose="020B0004020202020204" pitchFamily="34" charset="0"/>
                        </a:rPr>
                        <a:t>-8,7%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44882534"/>
                  </a:ext>
                </a:extLst>
              </a:tr>
              <a:tr h="261620">
                <a:tc>
                  <a:txBody>
                    <a:bodyPr/>
                    <a:lstStyle/>
                    <a:p>
                      <a:pPr algn="ctr" fontAlgn="b"/>
                      <a:r>
                        <a:rPr lang="fr-CA" sz="1600" b="1" i="0" u="none" strike="noStrike">
                          <a:solidFill>
                            <a:srgbClr val="000000"/>
                          </a:solidFill>
                          <a:effectLst/>
                          <a:latin typeface="Aptos Narrow" panose="020B0004020202020204" pitchFamily="34" charset="0"/>
                        </a:rPr>
                        <a:t>Biographies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1600" b="1" i="0" u="none" strike="noStrike" dirty="0">
                          <a:solidFill>
                            <a:srgbClr val="00B050"/>
                          </a:solidFill>
                          <a:effectLst/>
                          <a:latin typeface="Aptos Narrow" panose="020B0004020202020204" pitchFamily="34" charset="0"/>
                        </a:rPr>
                        <a:t>+11,1%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1600" b="1" i="0" u="none" strike="noStrike" dirty="0">
                          <a:solidFill>
                            <a:srgbClr val="00B050"/>
                          </a:solidFill>
                          <a:effectLst/>
                          <a:latin typeface="Aptos Narrow" panose="020B0004020202020204" pitchFamily="34" charset="0"/>
                        </a:rPr>
                        <a:t>+5,4%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1600" b="1" i="0" u="none" strike="noStrike" dirty="0">
                          <a:solidFill>
                            <a:srgbClr val="00B050"/>
                          </a:solidFill>
                          <a:effectLst/>
                          <a:latin typeface="Aptos Narrow" panose="020B0004020202020204" pitchFamily="34" charset="0"/>
                        </a:rPr>
                        <a:t>+14,1%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8614569"/>
                  </a:ext>
                </a:extLst>
              </a:tr>
              <a:tr h="261620">
                <a:tc>
                  <a:txBody>
                    <a:bodyPr/>
                    <a:lstStyle/>
                    <a:p>
                      <a:pPr algn="ctr" fontAlgn="b"/>
                      <a:r>
                        <a:rPr lang="fr-CA" sz="1600" b="1" i="0" u="none" strike="noStrike">
                          <a:solidFill>
                            <a:srgbClr val="000000"/>
                          </a:solidFill>
                          <a:effectLst/>
                          <a:latin typeface="Aptos Narrow" panose="020B0004020202020204" pitchFamily="34" charset="0"/>
                        </a:rPr>
                        <a:t>Géographie et tourisme</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1600" b="1" i="0" u="none" strike="noStrike" dirty="0">
                          <a:solidFill>
                            <a:srgbClr val="00B050"/>
                          </a:solidFill>
                          <a:effectLst/>
                          <a:latin typeface="Aptos Narrow" panose="020B0004020202020204" pitchFamily="34" charset="0"/>
                        </a:rPr>
                        <a:t>+4,3%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1600" b="1" i="0" u="none" strike="noStrike">
                          <a:solidFill>
                            <a:srgbClr val="FF0000"/>
                          </a:solidFill>
                          <a:effectLst/>
                          <a:latin typeface="Aptos Narrow" panose="020B0004020202020204" pitchFamily="34" charset="0"/>
                        </a:rPr>
                        <a:t>-12,7%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1600" b="1" i="0" u="none" strike="noStrike" dirty="0">
                          <a:solidFill>
                            <a:srgbClr val="00B050"/>
                          </a:solidFill>
                          <a:effectLst/>
                          <a:latin typeface="Aptos Narrow" panose="020B0004020202020204" pitchFamily="34" charset="0"/>
                        </a:rPr>
                        <a:t>+12,3%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5592399"/>
                  </a:ext>
                </a:extLst>
              </a:tr>
              <a:tr h="261620">
                <a:tc>
                  <a:txBody>
                    <a:bodyPr/>
                    <a:lstStyle/>
                    <a:p>
                      <a:pPr algn="ctr" fontAlgn="b"/>
                      <a:r>
                        <a:rPr lang="fr-CA" sz="1600" b="1" i="0" u="none" strike="noStrike">
                          <a:solidFill>
                            <a:srgbClr val="000000"/>
                          </a:solidFill>
                          <a:effectLst/>
                          <a:latin typeface="Aptos Narrow" panose="020B0004020202020204" pitchFamily="34" charset="0"/>
                        </a:rPr>
                        <a:t>Ésotérisme</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1600" b="1" i="0" u="none" strike="noStrike">
                          <a:solidFill>
                            <a:srgbClr val="FF0000"/>
                          </a:solidFill>
                          <a:effectLst/>
                          <a:latin typeface="Aptos Narrow" panose="020B0004020202020204" pitchFamily="34" charset="0"/>
                        </a:rPr>
                        <a:t>-7,6%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1600" b="1" i="0" u="none" strike="noStrike">
                          <a:solidFill>
                            <a:srgbClr val="FF0000"/>
                          </a:solidFill>
                          <a:effectLst/>
                          <a:latin typeface="Aptos Narrow" panose="020B0004020202020204" pitchFamily="34" charset="0"/>
                        </a:rPr>
                        <a:t>-17,5%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1600" b="1" i="0" u="none" strike="noStrike" dirty="0">
                          <a:solidFill>
                            <a:srgbClr val="FF0000"/>
                          </a:solidFill>
                          <a:effectLst/>
                          <a:latin typeface="Aptos Narrow" panose="020B0004020202020204" pitchFamily="34" charset="0"/>
                        </a:rPr>
                        <a:t>-6,2%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8194834"/>
                  </a:ext>
                </a:extLst>
              </a:tr>
            </a:tbl>
          </a:graphicData>
        </a:graphic>
      </p:graphicFrame>
    </p:spTree>
    <p:extLst>
      <p:ext uri="{BB962C8B-B14F-4D97-AF65-F5344CB8AC3E}">
        <p14:creationId xmlns:p14="http://schemas.microsoft.com/office/powerpoint/2010/main" val="3016142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8D769366-CC3F-0F76-E998-CB02BD51E3DD}"/>
              </a:ext>
            </a:extLst>
          </p:cNvPr>
          <p:cNvSpPr txBox="1">
            <a:spLocks/>
          </p:cNvSpPr>
          <p:nvPr>
            <p:custDataLst>
              <p:tags r:id="rId1"/>
            </p:custDataLst>
          </p:nvPr>
        </p:nvSpPr>
        <p:spPr>
          <a:xfrm>
            <a:off x="4272284" y="943367"/>
            <a:ext cx="4419043" cy="654274"/>
          </a:xfrm>
          <a:prstGeom prst="rect">
            <a:avLst/>
          </a:prstGeom>
        </p:spPr>
        <p:txBody>
          <a:bodyP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fr-CA" sz="2400" dirty="0"/>
              <a:t>Quelques spécifications</a:t>
            </a:r>
          </a:p>
        </p:txBody>
      </p:sp>
      <p:sp>
        <p:nvSpPr>
          <p:cNvPr id="7" name="Espace réservé du contenu 2">
            <a:extLst>
              <a:ext uri="{FF2B5EF4-FFF2-40B4-BE49-F238E27FC236}">
                <a16:creationId xmlns:a16="http://schemas.microsoft.com/office/drawing/2014/main" id="{45DD0049-FCEB-35A0-81D7-55D1F5BB942B}"/>
              </a:ext>
            </a:extLst>
          </p:cNvPr>
          <p:cNvSpPr txBox="1">
            <a:spLocks/>
          </p:cNvSpPr>
          <p:nvPr>
            <p:custDataLst>
              <p:tags r:id="rId2"/>
            </p:custDataLst>
          </p:nvPr>
        </p:nvSpPr>
        <p:spPr>
          <a:xfrm>
            <a:off x="682361" y="1597641"/>
            <a:ext cx="10827278" cy="56168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1900" dirty="0"/>
          </a:p>
          <a:p>
            <a:pPr marL="690372" lvl="1" indent="-342900" algn="just">
              <a:lnSpc>
                <a:spcPct val="100000"/>
              </a:lnSpc>
              <a:buFont typeface="+mj-lt"/>
              <a:buAutoNum type="arabicPeriod"/>
            </a:pPr>
            <a:r>
              <a:rPr lang="fr-CA" sz="1900" dirty="0"/>
              <a:t>Parts de marché (PDM) : proportion que représentent les ventes d’une catégorie de livres par rapport à l’ensemble des ventes.</a:t>
            </a:r>
          </a:p>
          <a:p>
            <a:pPr marL="690372" lvl="1" indent="-342900" algn="just">
              <a:lnSpc>
                <a:spcPct val="100000"/>
              </a:lnSpc>
              <a:buFont typeface="+mj-lt"/>
              <a:buAutoNum type="arabicPeriod"/>
            </a:pPr>
            <a:endParaRPr lang="fr-CA" sz="1900" dirty="0"/>
          </a:p>
          <a:p>
            <a:pPr marL="690372" lvl="1" indent="-342900" algn="just">
              <a:lnSpc>
                <a:spcPct val="100000"/>
              </a:lnSpc>
              <a:buFont typeface="+mj-lt"/>
              <a:buAutoNum type="arabicPeriod"/>
            </a:pPr>
            <a:r>
              <a:rPr lang="fr-CA" sz="1900" dirty="0"/>
              <a:t>Croissance et évolution des ventes : la valeur des ventes (en $) a été utilisée pour cette présentation, et non la quantité de livres vendus. Lorsque ce n’est pas le cas, cela sera précisé.</a:t>
            </a:r>
          </a:p>
          <a:p>
            <a:pPr marL="690372" lvl="1" indent="-342900" algn="just">
              <a:lnSpc>
                <a:spcPct val="100000"/>
              </a:lnSpc>
              <a:buFont typeface="+mj-lt"/>
              <a:buAutoNum type="arabicPeriod"/>
            </a:pPr>
            <a:endParaRPr lang="fr-CA" sz="1900" dirty="0"/>
          </a:p>
          <a:p>
            <a:pPr marL="690372" lvl="1" indent="-342900" algn="just">
              <a:lnSpc>
                <a:spcPct val="100000"/>
              </a:lnSpc>
              <a:buFont typeface="+mj-lt"/>
              <a:buAutoNum type="arabicPeriod"/>
            </a:pPr>
            <a:r>
              <a:rPr lang="fr-CA" sz="1900" dirty="0"/>
              <a:t>La croissance est calculée par rapport à l’année précédente ou à la même période de l’année précédente. Par exemple, si l’on parle de la croissance des ventes pour les 15 premières semaines de 2025, on la compare à celles des 15 premières semaines de 2024.</a:t>
            </a:r>
            <a:r>
              <a:rPr lang="fr-FR" sz="1900" dirty="0"/>
              <a:t> </a:t>
            </a:r>
          </a:p>
          <a:p>
            <a:pPr marL="690372" lvl="1" indent="-342900" algn="just">
              <a:lnSpc>
                <a:spcPct val="100000"/>
              </a:lnSpc>
              <a:buFont typeface="+mj-lt"/>
              <a:buAutoNum type="arabicPeriod"/>
            </a:pPr>
            <a:endParaRPr lang="fr-FR" sz="1900" dirty="0"/>
          </a:p>
          <a:p>
            <a:pPr marL="690372" lvl="1" indent="-342900" algn="just">
              <a:lnSpc>
                <a:spcPct val="100000"/>
              </a:lnSpc>
              <a:buFont typeface="+mj-lt"/>
              <a:buAutoNum type="arabicPeriod"/>
            </a:pPr>
            <a:r>
              <a:rPr lang="fr-CA" sz="1900" dirty="0"/>
              <a:t>Une croissance de 0 % signifie que la valeur des ventes est identique à celle de la période précédente.</a:t>
            </a:r>
            <a:endParaRPr lang="fr-CA" dirty="0"/>
          </a:p>
          <a:p>
            <a:endParaRPr lang="fr-CA" dirty="0"/>
          </a:p>
        </p:txBody>
      </p:sp>
    </p:spTree>
    <p:extLst>
      <p:ext uri="{BB962C8B-B14F-4D97-AF65-F5344CB8AC3E}">
        <p14:creationId xmlns:p14="http://schemas.microsoft.com/office/powerpoint/2010/main" val="1670020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A98E1BFE-4BC7-ECF1-B388-1A0123E14273}"/>
              </a:ext>
            </a:extLst>
          </p:cNvPr>
          <p:cNvSpPr txBox="1">
            <a:spLocks/>
          </p:cNvSpPr>
          <p:nvPr/>
        </p:nvSpPr>
        <p:spPr>
          <a:xfrm>
            <a:off x="3568004" y="985606"/>
            <a:ext cx="4822029" cy="583649"/>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fr-CA" sz="3200" dirty="0"/>
              <a:t>Les tendances en 2025</a:t>
            </a:r>
          </a:p>
        </p:txBody>
      </p:sp>
      <p:sp>
        <p:nvSpPr>
          <p:cNvPr id="6" name="Titre 1">
            <a:extLst>
              <a:ext uri="{FF2B5EF4-FFF2-40B4-BE49-F238E27FC236}">
                <a16:creationId xmlns:a16="http://schemas.microsoft.com/office/drawing/2014/main" id="{FFA8E2BF-281E-3B42-1918-9A8D3485C3EA}"/>
              </a:ext>
            </a:extLst>
          </p:cNvPr>
          <p:cNvSpPr txBox="1">
            <a:spLocks/>
          </p:cNvSpPr>
          <p:nvPr/>
        </p:nvSpPr>
        <p:spPr>
          <a:xfrm>
            <a:off x="2731138" y="1569255"/>
            <a:ext cx="7901614" cy="7665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Évolution des ventes pour les semaines 1 à 15 de 2025</a:t>
            </a:r>
          </a:p>
        </p:txBody>
      </p:sp>
      <p:graphicFrame>
        <p:nvGraphicFramePr>
          <p:cNvPr id="2" name="Tableau 1">
            <a:extLst>
              <a:ext uri="{FF2B5EF4-FFF2-40B4-BE49-F238E27FC236}">
                <a16:creationId xmlns:a16="http://schemas.microsoft.com/office/drawing/2014/main" id="{839332E5-0DBF-C7F5-0962-4D6F23A07311}"/>
              </a:ext>
            </a:extLst>
          </p:cNvPr>
          <p:cNvGraphicFramePr>
            <a:graphicFrameLocks noGrp="1"/>
          </p:cNvGraphicFramePr>
          <p:nvPr>
            <p:extLst>
              <p:ext uri="{D42A27DB-BD31-4B8C-83A1-F6EECF244321}">
                <p14:modId xmlns:p14="http://schemas.microsoft.com/office/powerpoint/2010/main" val="2035951378"/>
              </p:ext>
            </p:extLst>
          </p:nvPr>
        </p:nvGraphicFramePr>
        <p:xfrm>
          <a:off x="2127250" y="2502694"/>
          <a:ext cx="7937500" cy="2997200"/>
        </p:xfrm>
        <a:graphic>
          <a:graphicData uri="http://schemas.openxmlformats.org/drawingml/2006/table">
            <a:tbl>
              <a:tblPr/>
              <a:tblGrid>
                <a:gridCol w="2476500">
                  <a:extLst>
                    <a:ext uri="{9D8B030D-6E8A-4147-A177-3AD203B41FA5}">
                      <a16:colId xmlns:a16="http://schemas.microsoft.com/office/drawing/2014/main" val="2472143839"/>
                    </a:ext>
                  </a:extLst>
                </a:gridCol>
                <a:gridCol w="838200">
                  <a:extLst>
                    <a:ext uri="{9D8B030D-6E8A-4147-A177-3AD203B41FA5}">
                      <a16:colId xmlns:a16="http://schemas.microsoft.com/office/drawing/2014/main" val="1400257032"/>
                    </a:ext>
                  </a:extLst>
                </a:gridCol>
                <a:gridCol w="977900">
                  <a:extLst>
                    <a:ext uri="{9D8B030D-6E8A-4147-A177-3AD203B41FA5}">
                      <a16:colId xmlns:a16="http://schemas.microsoft.com/office/drawing/2014/main" val="1726905342"/>
                    </a:ext>
                  </a:extLst>
                </a:gridCol>
                <a:gridCol w="2667000">
                  <a:extLst>
                    <a:ext uri="{9D8B030D-6E8A-4147-A177-3AD203B41FA5}">
                      <a16:colId xmlns:a16="http://schemas.microsoft.com/office/drawing/2014/main" val="4037070244"/>
                    </a:ext>
                  </a:extLst>
                </a:gridCol>
                <a:gridCol w="977900">
                  <a:extLst>
                    <a:ext uri="{9D8B030D-6E8A-4147-A177-3AD203B41FA5}">
                      <a16:colId xmlns:a16="http://schemas.microsoft.com/office/drawing/2014/main" val="3308177455"/>
                    </a:ext>
                  </a:extLst>
                </a:gridCol>
              </a:tblGrid>
              <a:tr h="299720">
                <a:tc>
                  <a:txBody>
                    <a:bodyPr/>
                    <a:lstStyle/>
                    <a:p>
                      <a:pPr algn="l" fontAlgn="b"/>
                      <a:r>
                        <a:rPr lang="fr-CA" sz="1800" b="1" i="0" u="none" strike="noStrike">
                          <a:solidFill>
                            <a:srgbClr val="FF0000"/>
                          </a:solidFill>
                          <a:effectLst/>
                          <a:latin typeface="Aptos Narrow" panose="020B0004020202020204" pitchFamily="34" charset="0"/>
                        </a:rPr>
                        <a:t>Bande dessinée</a:t>
                      </a:r>
                    </a:p>
                  </a:txBody>
                  <a:tcPr marL="5443" marR="5443" marT="5443" marB="0" anchor="b">
                    <a:lnL>
                      <a:noFill/>
                    </a:lnL>
                    <a:lnR>
                      <a:noFill/>
                    </a:lnR>
                    <a:lnT>
                      <a:noFill/>
                    </a:lnT>
                    <a:lnB>
                      <a:noFill/>
                    </a:lnB>
                    <a:solidFill>
                      <a:srgbClr val="FFFFFF"/>
                    </a:solidFill>
                  </a:tcPr>
                </a:tc>
                <a:tc>
                  <a:txBody>
                    <a:bodyPr/>
                    <a:lstStyle/>
                    <a:p>
                      <a:pPr algn="r" fontAlgn="b"/>
                      <a:r>
                        <a:rPr lang="fr-CA" sz="1800" b="1" i="0" u="none" strike="noStrike">
                          <a:solidFill>
                            <a:srgbClr val="FF0000"/>
                          </a:solidFill>
                          <a:effectLst/>
                          <a:latin typeface="Aptos Narrow" panose="020B0004020202020204" pitchFamily="34" charset="0"/>
                        </a:rPr>
                        <a:t>-2,73%</a:t>
                      </a:r>
                    </a:p>
                  </a:txBody>
                  <a:tcPr marL="5443" marR="5443" marT="5443" marB="0" anchor="b">
                    <a:lnL>
                      <a:noFill/>
                    </a:lnL>
                    <a:lnR>
                      <a:noFill/>
                    </a:lnR>
                    <a:lnT>
                      <a:noFill/>
                    </a:lnT>
                    <a:lnB>
                      <a:noFill/>
                    </a:lnB>
                    <a:solidFill>
                      <a:srgbClr val="FFFFFF"/>
                    </a:solidFill>
                  </a:tcPr>
                </a:tc>
                <a:tc>
                  <a:txBody>
                    <a:bodyPr/>
                    <a:lstStyle/>
                    <a:p>
                      <a:pPr algn="l" fontAlgn="b"/>
                      <a:r>
                        <a:rPr lang="fr-CA" sz="1600" b="0" i="0" u="none" strike="noStrike">
                          <a:solidFill>
                            <a:srgbClr val="000000"/>
                          </a:solidFill>
                          <a:effectLst/>
                          <a:latin typeface="Aptos Narrow" panose="020B0004020202020204" pitchFamily="34" charset="0"/>
                        </a:rPr>
                        <a:t> </a:t>
                      </a:r>
                    </a:p>
                  </a:txBody>
                  <a:tcPr marL="5443" marR="5443" marT="5443" marB="0" anchor="b">
                    <a:lnL>
                      <a:noFill/>
                    </a:lnL>
                    <a:lnR>
                      <a:noFill/>
                    </a:lnR>
                    <a:lnT>
                      <a:noFill/>
                    </a:lnT>
                    <a:lnB>
                      <a:noFill/>
                    </a:lnB>
                    <a:solidFill>
                      <a:srgbClr val="FFFFFF"/>
                    </a:solidFill>
                  </a:tcPr>
                </a:tc>
                <a:tc>
                  <a:txBody>
                    <a:bodyPr/>
                    <a:lstStyle/>
                    <a:p>
                      <a:pPr algn="l" fontAlgn="b"/>
                      <a:r>
                        <a:rPr lang="fr-CA" sz="1800" b="1" i="0" u="none" strike="noStrike">
                          <a:solidFill>
                            <a:srgbClr val="FF0000"/>
                          </a:solidFill>
                          <a:effectLst/>
                          <a:latin typeface="Aptos Narrow" panose="020B0004020202020204" pitchFamily="34" charset="0"/>
                        </a:rPr>
                        <a:t>Littérature</a:t>
                      </a:r>
                    </a:p>
                  </a:txBody>
                  <a:tcPr marL="5443" marR="5443" marT="5443" marB="0" anchor="b">
                    <a:lnL>
                      <a:noFill/>
                    </a:lnL>
                    <a:lnR>
                      <a:noFill/>
                    </a:lnR>
                    <a:lnT>
                      <a:noFill/>
                    </a:lnT>
                    <a:lnB>
                      <a:noFill/>
                    </a:lnB>
                    <a:solidFill>
                      <a:srgbClr val="FFFFFF"/>
                    </a:solidFill>
                  </a:tcPr>
                </a:tc>
                <a:tc>
                  <a:txBody>
                    <a:bodyPr/>
                    <a:lstStyle/>
                    <a:p>
                      <a:pPr algn="r" fontAlgn="b"/>
                      <a:r>
                        <a:rPr lang="fr-CA" sz="1800" b="1" i="0" u="none" strike="noStrike">
                          <a:solidFill>
                            <a:srgbClr val="FF0000"/>
                          </a:solidFill>
                          <a:effectLst/>
                          <a:latin typeface="Aptos Narrow" panose="020B0004020202020204" pitchFamily="34" charset="0"/>
                        </a:rPr>
                        <a:t>-0,42%</a:t>
                      </a:r>
                    </a:p>
                  </a:txBody>
                  <a:tcPr marL="5443" marR="5443" marT="5443" marB="0" anchor="b">
                    <a:lnL>
                      <a:noFill/>
                    </a:lnL>
                    <a:lnR>
                      <a:noFill/>
                    </a:lnR>
                    <a:lnT>
                      <a:noFill/>
                    </a:lnT>
                    <a:lnB>
                      <a:noFill/>
                    </a:lnB>
                    <a:solidFill>
                      <a:srgbClr val="FFFFFF"/>
                    </a:solidFill>
                  </a:tcPr>
                </a:tc>
                <a:extLst>
                  <a:ext uri="{0D108BD9-81ED-4DB2-BD59-A6C34878D82A}">
                    <a16:rowId xmlns:a16="http://schemas.microsoft.com/office/drawing/2014/main" val="4079095092"/>
                  </a:ext>
                </a:extLst>
              </a:tr>
              <a:tr h="299720">
                <a:tc>
                  <a:txBody>
                    <a:bodyPr/>
                    <a:lstStyle/>
                    <a:p>
                      <a:pPr algn="l" fontAlgn="b"/>
                      <a:r>
                        <a:rPr lang="fr-CA" sz="1800" b="0" i="0" u="none" strike="noStrike">
                          <a:solidFill>
                            <a:srgbClr val="FF0000"/>
                          </a:solidFill>
                          <a:effectLst/>
                          <a:latin typeface="Aptos Narrow" panose="020B0004020202020204" pitchFamily="34" charset="0"/>
                        </a:rPr>
                        <a:t>Albums</a:t>
                      </a:r>
                    </a:p>
                  </a:txBody>
                  <a:tcPr marL="81643" marR="5443" marT="5443" marB="0" anchor="b">
                    <a:lnL>
                      <a:noFill/>
                    </a:lnL>
                    <a:lnR>
                      <a:noFill/>
                    </a:lnR>
                    <a:lnT>
                      <a:noFill/>
                    </a:lnT>
                    <a:lnB>
                      <a:noFill/>
                    </a:lnB>
                    <a:solidFill>
                      <a:srgbClr val="FFFFFF"/>
                    </a:solidFill>
                  </a:tcPr>
                </a:tc>
                <a:tc>
                  <a:txBody>
                    <a:bodyPr/>
                    <a:lstStyle/>
                    <a:p>
                      <a:pPr algn="r" fontAlgn="b"/>
                      <a:r>
                        <a:rPr lang="fr-CA" sz="1800" b="0" i="0" u="none" strike="noStrike">
                          <a:solidFill>
                            <a:srgbClr val="FF0000"/>
                          </a:solidFill>
                          <a:effectLst/>
                          <a:latin typeface="Aptos Narrow" panose="020B0004020202020204" pitchFamily="34" charset="0"/>
                        </a:rPr>
                        <a:t>-4,61%</a:t>
                      </a:r>
                    </a:p>
                  </a:txBody>
                  <a:tcPr marL="5443" marR="5443" marT="5443" marB="0" anchor="b">
                    <a:lnL>
                      <a:noFill/>
                    </a:lnL>
                    <a:lnR>
                      <a:noFill/>
                    </a:lnR>
                    <a:lnT>
                      <a:noFill/>
                    </a:lnT>
                    <a:lnB>
                      <a:noFill/>
                    </a:lnB>
                    <a:solidFill>
                      <a:srgbClr val="FFFFFF"/>
                    </a:solidFill>
                  </a:tcPr>
                </a:tc>
                <a:tc>
                  <a:txBody>
                    <a:bodyPr/>
                    <a:lstStyle/>
                    <a:p>
                      <a:pPr algn="l" fontAlgn="b"/>
                      <a:r>
                        <a:rPr lang="fr-CA" sz="1600" b="0" i="0" u="none" strike="noStrike">
                          <a:solidFill>
                            <a:srgbClr val="000000"/>
                          </a:solidFill>
                          <a:effectLst/>
                          <a:latin typeface="Aptos Narrow" panose="020B0004020202020204" pitchFamily="34" charset="0"/>
                        </a:rPr>
                        <a:t> </a:t>
                      </a:r>
                    </a:p>
                  </a:txBody>
                  <a:tcPr marL="5443" marR="5443" marT="5443" marB="0" anchor="b">
                    <a:lnL>
                      <a:noFill/>
                    </a:lnL>
                    <a:lnR>
                      <a:noFill/>
                    </a:lnR>
                    <a:lnT>
                      <a:noFill/>
                    </a:lnT>
                    <a:lnB>
                      <a:noFill/>
                    </a:lnB>
                    <a:solidFill>
                      <a:srgbClr val="FFFFFF"/>
                    </a:solidFill>
                  </a:tcPr>
                </a:tc>
                <a:tc>
                  <a:txBody>
                    <a:bodyPr/>
                    <a:lstStyle/>
                    <a:p>
                      <a:pPr algn="l" fontAlgn="b"/>
                      <a:r>
                        <a:rPr lang="fr-CA" sz="1800" b="0" i="0" u="none" strike="noStrike">
                          <a:solidFill>
                            <a:srgbClr val="00B050"/>
                          </a:solidFill>
                          <a:effectLst/>
                          <a:latin typeface="Aptos Narrow" panose="020B0004020202020204" pitchFamily="34" charset="0"/>
                        </a:rPr>
                        <a:t>Horreur</a:t>
                      </a:r>
                    </a:p>
                  </a:txBody>
                  <a:tcPr marL="81643" marR="5443" marT="5443" marB="0" anchor="b">
                    <a:lnL>
                      <a:noFill/>
                    </a:lnL>
                    <a:lnR>
                      <a:noFill/>
                    </a:lnR>
                    <a:lnT>
                      <a:noFill/>
                    </a:lnT>
                    <a:lnB>
                      <a:noFill/>
                    </a:lnB>
                    <a:solidFill>
                      <a:srgbClr val="FFFFFF"/>
                    </a:solidFill>
                  </a:tcPr>
                </a:tc>
                <a:tc>
                  <a:txBody>
                    <a:bodyPr/>
                    <a:lstStyle/>
                    <a:p>
                      <a:pPr algn="r" fontAlgn="b"/>
                      <a:r>
                        <a:rPr lang="fr-CA" sz="1800" b="0" i="0" u="none" strike="noStrike" dirty="0">
                          <a:solidFill>
                            <a:srgbClr val="00B050"/>
                          </a:solidFill>
                          <a:effectLst/>
                          <a:latin typeface="Aptos Narrow" panose="020B0004020202020204" pitchFamily="34" charset="0"/>
                        </a:rPr>
                        <a:t>+12,71%</a:t>
                      </a:r>
                    </a:p>
                  </a:txBody>
                  <a:tcPr marL="5443" marR="5443" marT="5443" marB="0" anchor="b">
                    <a:lnL>
                      <a:noFill/>
                    </a:lnL>
                    <a:lnR>
                      <a:noFill/>
                    </a:lnR>
                    <a:lnT>
                      <a:noFill/>
                    </a:lnT>
                    <a:lnB>
                      <a:noFill/>
                    </a:lnB>
                    <a:solidFill>
                      <a:srgbClr val="FFFFFF"/>
                    </a:solidFill>
                  </a:tcPr>
                </a:tc>
                <a:extLst>
                  <a:ext uri="{0D108BD9-81ED-4DB2-BD59-A6C34878D82A}">
                    <a16:rowId xmlns:a16="http://schemas.microsoft.com/office/drawing/2014/main" val="1477308567"/>
                  </a:ext>
                </a:extLst>
              </a:tr>
              <a:tr h="299720">
                <a:tc>
                  <a:txBody>
                    <a:bodyPr/>
                    <a:lstStyle/>
                    <a:p>
                      <a:pPr algn="l" fontAlgn="b"/>
                      <a:r>
                        <a:rPr lang="fr-CA" sz="1800" b="0" i="0" u="none" strike="noStrike">
                          <a:solidFill>
                            <a:srgbClr val="00B050"/>
                          </a:solidFill>
                          <a:effectLst/>
                          <a:latin typeface="Aptos Narrow" panose="020B0004020202020204" pitchFamily="34" charset="0"/>
                        </a:rPr>
                        <a:t>Comics</a:t>
                      </a:r>
                    </a:p>
                  </a:txBody>
                  <a:tcPr marL="81643" marR="5443" marT="5443" marB="0" anchor="b">
                    <a:lnL>
                      <a:noFill/>
                    </a:lnL>
                    <a:lnR>
                      <a:noFill/>
                    </a:lnR>
                    <a:lnT>
                      <a:noFill/>
                    </a:lnT>
                    <a:lnB>
                      <a:noFill/>
                    </a:lnB>
                    <a:solidFill>
                      <a:srgbClr val="FFFFFF"/>
                    </a:solidFill>
                  </a:tcPr>
                </a:tc>
                <a:tc>
                  <a:txBody>
                    <a:bodyPr/>
                    <a:lstStyle/>
                    <a:p>
                      <a:pPr algn="r" fontAlgn="b"/>
                      <a:r>
                        <a:rPr lang="fr-CA" sz="1800" b="0" i="0" u="none" strike="noStrike" dirty="0">
                          <a:solidFill>
                            <a:srgbClr val="00B050"/>
                          </a:solidFill>
                          <a:effectLst/>
                          <a:latin typeface="Aptos Narrow" panose="020B0004020202020204" pitchFamily="34" charset="0"/>
                        </a:rPr>
                        <a:t>+11,38%</a:t>
                      </a:r>
                    </a:p>
                  </a:txBody>
                  <a:tcPr marL="5443" marR="5443" marT="5443" marB="0" anchor="b">
                    <a:lnL>
                      <a:noFill/>
                    </a:lnL>
                    <a:lnR>
                      <a:noFill/>
                    </a:lnR>
                    <a:lnT>
                      <a:noFill/>
                    </a:lnT>
                    <a:lnB>
                      <a:noFill/>
                    </a:lnB>
                    <a:solidFill>
                      <a:srgbClr val="FFFFFF"/>
                    </a:solidFill>
                  </a:tcPr>
                </a:tc>
                <a:tc>
                  <a:txBody>
                    <a:bodyPr/>
                    <a:lstStyle/>
                    <a:p>
                      <a:pPr algn="l" fontAlgn="b"/>
                      <a:r>
                        <a:rPr lang="fr-CA" sz="1600" b="0" i="0" u="none" strike="noStrike">
                          <a:solidFill>
                            <a:srgbClr val="000000"/>
                          </a:solidFill>
                          <a:effectLst/>
                          <a:latin typeface="Aptos Narrow" panose="020B0004020202020204" pitchFamily="34" charset="0"/>
                        </a:rPr>
                        <a:t> </a:t>
                      </a:r>
                    </a:p>
                  </a:txBody>
                  <a:tcPr marL="5443" marR="5443" marT="5443" marB="0" anchor="b">
                    <a:lnL>
                      <a:noFill/>
                    </a:lnL>
                    <a:lnR>
                      <a:noFill/>
                    </a:lnR>
                    <a:lnT>
                      <a:noFill/>
                    </a:lnT>
                    <a:lnB>
                      <a:noFill/>
                    </a:lnB>
                    <a:solidFill>
                      <a:srgbClr val="FFFFFF"/>
                    </a:solidFill>
                  </a:tcPr>
                </a:tc>
                <a:tc>
                  <a:txBody>
                    <a:bodyPr/>
                    <a:lstStyle/>
                    <a:p>
                      <a:pPr algn="l" fontAlgn="b"/>
                      <a:r>
                        <a:rPr lang="fr-CA" sz="1800" b="0" i="0" u="none" strike="noStrike">
                          <a:solidFill>
                            <a:srgbClr val="00B050"/>
                          </a:solidFill>
                          <a:effectLst/>
                          <a:latin typeface="Aptos Narrow" panose="020B0004020202020204" pitchFamily="34" charset="0"/>
                        </a:rPr>
                        <a:t>Littérature érotique</a:t>
                      </a:r>
                    </a:p>
                  </a:txBody>
                  <a:tcPr marL="81643" marR="5443" marT="5443" marB="0" anchor="b">
                    <a:lnL>
                      <a:noFill/>
                    </a:lnL>
                    <a:lnR>
                      <a:noFill/>
                    </a:lnR>
                    <a:lnT>
                      <a:noFill/>
                    </a:lnT>
                    <a:lnB>
                      <a:noFill/>
                    </a:lnB>
                    <a:solidFill>
                      <a:srgbClr val="FFFFFF"/>
                    </a:solidFill>
                  </a:tcPr>
                </a:tc>
                <a:tc>
                  <a:txBody>
                    <a:bodyPr/>
                    <a:lstStyle/>
                    <a:p>
                      <a:pPr algn="r" fontAlgn="b"/>
                      <a:r>
                        <a:rPr lang="fr-CA" sz="1800" b="0" i="0" u="none" strike="noStrike" dirty="0">
                          <a:solidFill>
                            <a:srgbClr val="00B050"/>
                          </a:solidFill>
                          <a:effectLst/>
                          <a:latin typeface="Aptos Narrow" panose="020B0004020202020204" pitchFamily="34" charset="0"/>
                        </a:rPr>
                        <a:t>+15,36%</a:t>
                      </a:r>
                    </a:p>
                  </a:txBody>
                  <a:tcPr marL="5443" marR="5443" marT="5443" marB="0" anchor="b">
                    <a:lnL>
                      <a:noFill/>
                    </a:lnL>
                    <a:lnR>
                      <a:noFill/>
                    </a:lnR>
                    <a:lnT>
                      <a:noFill/>
                    </a:lnT>
                    <a:lnB>
                      <a:noFill/>
                    </a:lnB>
                    <a:solidFill>
                      <a:srgbClr val="FFFFFF"/>
                    </a:solidFill>
                  </a:tcPr>
                </a:tc>
                <a:extLst>
                  <a:ext uri="{0D108BD9-81ED-4DB2-BD59-A6C34878D82A}">
                    <a16:rowId xmlns:a16="http://schemas.microsoft.com/office/drawing/2014/main" val="1085425804"/>
                  </a:ext>
                </a:extLst>
              </a:tr>
              <a:tr h="299720">
                <a:tc>
                  <a:txBody>
                    <a:bodyPr/>
                    <a:lstStyle/>
                    <a:p>
                      <a:pPr algn="l" fontAlgn="b"/>
                      <a:r>
                        <a:rPr lang="fr-CA" sz="1800" b="0" i="0" u="none" strike="noStrike">
                          <a:solidFill>
                            <a:srgbClr val="FF0000"/>
                          </a:solidFill>
                          <a:effectLst/>
                          <a:latin typeface="Aptos Narrow" panose="020B0004020202020204" pitchFamily="34" charset="0"/>
                        </a:rPr>
                        <a:t>Mangas</a:t>
                      </a:r>
                    </a:p>
                  </a:txBody>
                  <a:tcPr marL="81643" marR="5443" marT="5443" marB="0" anchor="b">
                    <a:lnL>
                      <a:noFill/>
                    </a:lnL>
                    <a:lnR>
                      <a:noFill/>
                    </a:lnR>
                    <a:lnT>
                      <a:noFill/>
                    </a:lnT>
                    <a:lnB>
                      <a:noFill/>
                    </a:lnB>
                    <a:solidFill>
                      <a:srgbClr val="FFFFFF"/>
                    </a:solidFill>
                  </a:tcPr>
                </a:tc>
                <a:tc>
                  <a:txBody>
                    <a:bodyPr/>
                    <a:lstStyle/>
                    <a:p>
                      <a:pPr algn="r" fontAlgn="b"/>
                      <a:r>
                        <a:rPr lang="fr-CA" sz="1800" b="0" i="0" u="none" strike="noStrike">
                          <a:solidFill>
                            <a:srgbClr val="FF0000"/>
                          </a:solidFill>
                          <a:effectLst/>
                          <a:latin typeface="Aptos Narrow" panose="020B0004020202020204" pitchFamily="34" charset="0"/>
                        </a:rPr>
                        <a:t>-6,76%</a:t>
                      </a:r>
                    </a:p>
                  </a:txBody>
                  <a:tcPr marL="5443" marR="5443" marT="5443" marB="0" anchor="b">
                    <a:lnL>
                      <a:noFill/>
                    </a:lnL>
                    <a:lnR>
                      <a:noFill/>
                    </a:lnR>
                    <a:lnT>
                      <a:noFill/>
                    </a:lnT>
                    <a:lnB>
                      <a:noFill/>
                    </a:lnB>
                    <a:solidFill>
                      <a:srgbClr val="FFFFFF"/>
                    </a:solidFill>
                  </a:tcPr>
                </a:tc>
                <a:tc>
                  <a:txBody>
                    <a:bodyPr/>
                    <a:lstStyle/>
                    <a:p>
                      <a:pPr algn="l" fontAlgn="b"/>
                      <a:r>
                        <a:rPr lang="fr-CA" sz="1600" b="0" i="0" u="none" strike="noStrike">
                          <a:solidFill>
                            <a:srgbClr val="000000"/>
                          </a:solidFill>
                          <a:effectLst/>
                          <a:latin typeface="Aptos Narrow" panose="020B0004020202020204" pitchFamily="34" charset="0"/>
                        </a:rPr>
                        <a:t> </a:t>
                      </a:r>
                    </a:p>
                  </a:txBody>
                  <a:tcPr marL="5443" marR="5443" marT="5443" marB="0" anchor="b">
                    <a:lnL>
                      <a:noFill/>
                    </a:lnL>
                    <a:lnR>
                      <a:noFill/>
                    </a:lnR>
                    <a:lnT>
                      <a:noFill/>
                    </a:lnT>
                    <a:lnB>
                      <a:noFill/>
                    </a:lnB>
                    <a:solidFill>
                      <a:srgbClr val="FFFFFF"/>
                    </a:solidFill>
                  </a:tcPr>
                </a:tc>
                <a:tc>
                  <a:txBody>
                    <a:bodyPr/>
                    <a:lstStyle/>
                    <a:p>
                      <a:pPr algn="l" fontAlgn="b"/>
                      <a:r>
                        <a:rPr lang="fr-CA" sz="1800" b="0" i="0" u="none" strike="noStrike">
                          <a:solidFill>
                            <a:srgbClr val="00B050"/>
                          </a:solidFill>
                          <a:effectLst/>
                          <a:latin typeface="Aptos Narrow" panose="020B0004020202020204" pitchFamily="34" charset="0"/>
                        </a:rPr>
                        <a:t>Littérature sentimentale</a:t>
                      </a:r>
                    </a:p>
                  </a:txBody>
                  <a:tcPr marL="81643" marR="5443" marT="5443" marB="0" anchor="b">
                    <a:lnL>
                      <a:noFill/>
                    </a:lnL>
                    <a:lnR>
                      <a:noFill/>
                    </a:lnR>
                    <a:lnT>
                      <a:noFill/>
                    </a:lnT>
                    <a:lnB>
                      <a:noFill/>
                    </a:lnB>
                    <a:solidFill>
                      <a:srgbClr val="FFFFFF"/>
                    </a:solidFill>
                  </a:tcPr>
                </a:tc>
                <a:tc>
                  <a:txBody>
                    <a:bodyPr/>
                    <a:lstStyle/>
                    <a:p>
                      <a:pPr algn="r" fontAlgn="b"/>
                      <a:r>
                        <a:rPr lang="fr-CA" sz="1800" b="0" i="0" u="none" strike="noStrike" dirty="0">
                          <a:solidFill>
                            <a:srgbClr val="00B050"/>
                          </a:solidFill>
                          <a:effectLst/>
                          <a:latin typeface="Aptos Narrow" panose="020B0004020202020204" pitchFamily="34" charset="0"/>
                        </a:rPr>
                        <a:t>+10,26%</a:t>
                      </a:r>
                    </a:p>
                  </a:txBody>
                  <a:tcPr marL="5443" marR="5443" marT="5443" marB="0" anchor="b">
                    <a:lnL>
                      <a:noFill/>
                    </a:lnL>
                    <a:lnR>
                      <a:noFill/>
                    </a:lnR>
                    <a:lnT>
                      <a:noFill/>
                    </a:lnT>
                    <a:lnB>
                      <a:noFill/>
                    </a:lnB>
                    <a:solidFill>
                      <a:srgbClr val="FFFFFF"/>
                    </a:solidFill>
                  </a:tcPr>
                </a:tc>
                <a:extLst>
                  <a:ext uri="{0D108BD9-81ED-4DB2-BD59-A6C34878D82A}">
                    <a16:rowId xmlns:a16="http://schemas.microsoft.com/office/drawing/2014/main" val="3988165083"/>
                  </a:ext>
                </a:extLst>
              </a:tr>
              <a:tr h="299720">
                <a:tc>
                  <a:txBody>
                    <a:bodyPr/>
                    <a:lstStyle/>
                    <a:p>
                      <a:pPr algn="l" fontAlgn="b"/>
                      <a:r>
                        <a:rPr lang="fr-CA" sz="1800" b="0" i="0" u="none" strike="noStrike">
                          <a:solidFill>
                            <a:srgbClr val="00B050"/>
                          </a:solidFill>
                          <a:effectLst/>
                          <a:latin typeface="Aptos Narrow" panose="020B0004020202020204" pitchFamily="34" charset="0"/>
                        </a:rPr>
                        <a:t>Romans graphiques</a:t>
                      </a:r>
                    </a:p>
                  </a:txBody>
                  <a:tcPr marL="81643" marR="5443" marT="5443" marB="0" anchor="b">
                    <a:lnL>
                      <a:noFill/>
                    </a:lnL>
                    <a:lnR>
                      <a:noFill/>
                    </a:lnR>
                    <a:lnT>
                      <a:noFill/>
                    </a:lnT>
                    <a:lnB>
                      <a:noFill/>
                    </a:lnB>
                    <a:solidFill>
                      <a:srgbClr val="FFFFFF"/>
                    </a:solidFill>
                  </a:tcPr>
                </a:tc>
                <a:tc>
                  <a:txBody>
                    <a:bodyPr/>
                    <a:lstStyle/>
                    <a:p>
                      <a:pPr algn="r" fontAlgn="b"/>
                      <a:r>
                        <a:rPr lang="fr-CA" sz="1800" b="0" i="0" u="none" strike="noStrike" dirty="0">
                          <a:solidFill>
                            <a:srgbClr val="00B050"/>
                          </a:solidFill>
                          <a:effectLst/>
                          <a:latin typeface="Aptos Narrow" panose="020B0004020202020204" pitchFamily="34" charset="0"/>
                        </a:rPr>
                        <a:t>+28,49%</a:t>
                      </a:r>
                    </a:p>
                  </a:txBody>
                  <a:tcPr marL="5443" marR="5443" marT="5443" marB="0" anchor="b">
                    <a:lnL>
                      <a:noFill/>
                    </a:lnL>
                    <a:lnR>
                      <a:noFill/>
                    </a:lnR>
                    <a:lnT>
                      <a:noFill/>
                    </a:lnT>
                    <a:lnB>
                      <a:noFill/>
                    </a:lnB>
                    <a:solidFill>
                      <a:srgbClr val="FFFFFF"/>
                    </a:solidFill>
                  </a:tcPr>
                </a:tc>
                <a:tc>
                  <a:txBody>
                    <a:bodyPr/>
                    <a:lstStyle/>
                    <a:p>
                      <a:pPr algn="l" fontAlgn="b"/>
                      <a:r>
                        <a:rPr lang="fr-CA" sz="1600" b="0" i="0" u="none" strike="noStrike">
                          <a:solidFill>
                            <a:srgbClr val="000000"/>
                          </a:solidFill>
                          <a:effectLst/>
                          <a:latin typeface="Aptos Narrow" panose="020B0004020202020204" pitchFamily="34" charset="0"/>
                        </a:rPr>
                        <a:t> </a:t>
                      </a:r>
                    </a:p>
                  </a:txBody>
                  <a:tcPr marL="5443" marR="5443" marT="5443" marB="0" anchor="b">
                    <a:lnL>
                      <a:noFill/>
                    </a:lnL>
                    <a:lnR>
                      <a:noFill/>
                    </a:lnR>
                    <a:lnT>
                      <a:noFill/>
                    </a:lnT>
                    <a:lnB>
                      <a:noFill/>
                    </a:lnB>
                    <a:solidFill>
                      <a:srgbClr val="FFFFFF"/>
                    </a:solidFill>
                  </a:tcPr>
                </a:tc>
                <a:tc>
                  <a:txBody>
                    <a:bodyPr/>
                    <a:lstStyle/>
                    <a:p>
                      <a:pPr algn="l" fontAlgn="b"/>
                      <a:r>
                        <a:rPr lang="fr-CA" sz="1800" b="0" i="0" u="none" strike="noStrike">
                          <a:solidFill>
                            <a:srgbClr val="FF0000"/>
                          </a:solidFill>
                          <a:effectLst/>
                          <a:latin typeface="Aptos Narrow" panose="020B0004020202020204" pitchFamily="34" charset="0"/>
                        </a:rPr>
                        <a:t>Poésie</a:t>
                      </a:r>
                    </a:p>
                  </a:txBody>
                  <a:tcPr marL="81643" marR="5443" marT="5443" marB="0" anchor="b">
                    <a:lnL>
                      <a:noFill/>
                    </a:lnL>
                    <a:lnR>
                      <a:noFill/>
                    </a:lnR>
                    <a:lnT>
                      <a:noFill/>
                    </a:lnT>
                    <a:lnB>
                      <a:noFill/>
                    </a:lnB>
                    <a:solidFill>
                      <a:srgbClr val="FFFFFF"/>
                    </a:solidFill>
                  </a:tcPr>
                </a:tc>
                <a:tc>
                  <a:txBody>
                    <a:bodyPr/>
                    <a:lstStyle/>
                    <a:p>
                      <a:pPr algn="r" fontAlgn="b"/>
                      <a:r>
                        <a:rPr lang="fr-CA" sz="1800" b="0" i="0" u="none" strike="noStrike">
                          <a:solidFill>
                            <a:srgbClr val="FF0000"/>
                          </a:solidFill>
                          <a:effectLst/>
                          <a:latin typeface="Aptos Narrow" panose="020B0004020202020204" pitchFamily="34" charset="0"/>
                        </a:rPr>
                        <a:t>-19,70%</a:t>
                      </a:r>
                    </a:p>
                  </a:txBody>
                  <a:tcPr marL="5443" marR="5443" marT="5443" marB="0" anchor="b">
                    <a:lnL>
                      <a:noFill/>
                    </a:lnL>
                    <a:lnR>
                      <a:noFill/>
                    </a:lnR>
                    <a:lnT>
                      <a:noFill/>
                    </a:lnT>
                    <a:lnB>
                      <a:noFill/>
                    </a:lnB>
                    <a:solidFill>
                      <a:srgbClr val="FFFFFF"/>
                    </a:solidFill>
                  </a:tcPr>
                </a:tc>
                <a:extLst>
                  <a:ext uri="{0D108BD9-81ED-4DB2-BD59-A6C34878D82A}">
                    <a16:rowId xmlns:a16="http://schemas.microsoft.com/office/drawing/2014/main" val="134009772"/>
                  </a:ext>
                </a:extLst>
              </a:tr>
              <a:tr h="299720">
                <a:tc>
                  <a:txBody>
                    <a:bodyPr/>
                    <a:lstStyle/>
                    <a:p>
                      <a:pPr algn="l" fontAlgn="b"/>
                      <a:r>
                        <a:rPr lang="fr-CA" sz="1100" b="0" i="0" u="none" strike="noStrike">
                          <a:solidFill>
                            <a:srgbClr val="000000"/>
                          </a:solidFill>
                          <a:effectLst/>
                          <a:latin typeface="Aptos Narrow" panose="020B0004020202020204" pitchFamily="34" charset="0"/>
                        </a:rPr>
                        <a:t> </a:t>
                      </a:r>
                    </a:p>
                  </a:txBody>
                  <a:tcPr marL="5443" marR="5443" marT="5443" marB="0" anchor="b">
                    <a:lnL>
                      <a:noFill/>
                    </a:lnL>
                    <a:lnR>
                      <a:noFill/>
                    </a:lnR>
                    <a:lnT>
                      <a:noFill/>
                    </a:lnT>
                    <a:lnB>
                      <a:noFill/>
                    </a:lnB>
                    <a:solidFill>
                      <a:srgbClr val="FFFFFF"/>
                    </a:solidFill>
                  </a:tcPr>
                </a:tc>
                <a:tc>
                  <a:txBody>
                    <a:bodyPr/>
                    <a:lstStyle/>
                    <a:p>
                      <a:pPr algn="l" fontAlgn="b"/>
                      <a:r>
                        <a:rPr lang="fr-CA" sz="1100" b="0" i="0" u="none" strike="noStrike">
                          <a:solidFill>
                            <a:srgbClr val="000000"/>
                          </a:solidFill>
                          <a:effectLst/>
                          <a:latin typeface="Aptos Narrow" panose="020B0004020202020204" pitchFamily="34" charset="0"/>
                        </a:rPr>
                        <a:t> </a:t>
                      </a:r>
                    </a:p>
                  </a:txBody>
                  <a:tcPr marL="5443" marR="5443" marT="5443" marB="0" anchor="b">
                    <a:lnL>
                      <a:noFill/>
                    </a:lnL>
                    <a:lnR>
                      <a:noFill/>
                    </a:lnR>
                    <a:lnT>
                      <a:noFill/>
                    </a:lnT>
                    <a:lnB>
                      <a:noFill/>
                    </a:lnB>
                    <a:solidFill>
                      <a:srgbClr val="FFFFFF"/>
                    </a:solidFill>
                  </a:tcPr>
                </a:tc>
                <a:tc>
                  <a:txBody>
                    <a:bodyPr/>
                    <a:lstStyle/>
                    <a:p>
                      <a:pPr algn="l" fontAlgn="b"/>
                      <a:r>
                        <a:rPr lang="fr-CA" sz="1600" b="0" i="0" u="none" strike="noStrike">
                          <a:solidFill>
                            <a:srgbClr val="000000"/>
                          </a:solidFill>
                          <a:effectLst/>
                          <a:latin typeface="Aptos Narrow" panose="020B0004020202020204" pitchFamily="34" charset="0"/>
                        </a:rPr>
                        <a:t> </a:t>
                      </a:r>
                    </a:p>
                  </a:txBody>
                  <a:tcPr marL="5443" marR="5443" marT="5443" marB="0" anchor="b">
                    <a:lnL>
                      <a:noFill/>
                    </a:lnL>
                    <a:lnR>
                      <a:noFill/>
                    </a:lnR>
                    <a:lnT>
                      <a:noFill/>
                    </a:lnT>
                    <a:lnB>
                      <a:noFill/>
                    </a:lnB>
                    <a:solidFill>
                      <a:srgbClr val="FFFFFF"/>
                    </a:solidFill>
                  </a:tcPr>
                </a:tc>
                <a:tc>
                  <a:txBody>
                    <a:bodyPr/>
                    <a:lstStyle/>
                    <a:p>
                      <a:pPr algn="l" fontAlgn="b"/>
                      <a:r>
                        <a:rPr lang="fr-CA" sz="1800" b="0" i="0" u="none" strike="noStrike">
                          <a:solidFill>
                            <a:srgbClr val="00B050"/>
                          </a:solidFill>
                          <a:effectLst/>
                          <a:latin typeface="Aptos Narrow" panose="020B0004020202020204" pitchFamily="34" charset="0"/>
                        </a:rPr>
                        <a:t>Policier, thriller</a:t>
                      </a:r>
                    </a:p>
                  </a:txBody>
                  <a:tcPr marL="81643" marR="5443" marT="5443" marB="0" anchor="b">
                    <a:lnL>
                      <a:noFill/>
                    </a:lnL>
                    <a:lnR>
                      <a:noFill/>
                    </a:lnR>
                    <a:lnT>
                      <a:noFill/>
                    </a:lnT>
                    <a:lnB>
                      <a:noFill/>
                    </a:lnB>
                    <a:solidFill>
                      <a:srgbClr val="FFFFFF"/>
                    </a:solidFill>
                  </a:tcPr>
                </a:tc>
                <a:tc>
                  <a:txBody>
                    <a:bodyPr/>
                    <a:lstStyle/>
                    <a:p>
                      <a:pPr algn="r" fontAlgn="b"/>
                      <a:r>
                        <a:rPr lang="fr-CA" sz="1800" b="0" i="0" u="none" strike="noStrike" dirty="0">
                          <a:solidFill>
                            <a:srgbClr val="00B050"/>
                          </a:solidFill>
                          <a:effectLst/>
                          <a:latin typeface="Aptos Narrow" panose="020B0004020202020204" pitchFamily="34" charset="0"/>
                        </a:rPr>
                        <a:t>+6,88%</a:t>
                      </a:r>
                    </a:p>
                  </a:txBody>
                  <a:tcPr marL="5443" marR="5443" marT="5443" marB="0" anchor="b">
                    <a:lnL>
                      <a:noFill/>
                    </a:lnL>
                    <a:lnR>
                      <a:noFill/>
                    </a:lnR>
                    <a:lnT>
                      <a:noFill/>
                    </a:lnT>
                    <a:lnB>
                      <a:noFill/>
                    </a:lnB>
                    <a:solidFill>
                      <a:srgbClr val="FFFFFF"/>
                    </a:solidFill>
                  </a:tcPr>
                </a:tc>
                <a:extLst>
                  <a:ext uri="{0D108BD9-81ED-4DB2-BD59-A6C34878D82A}">
                    <a16:rowId xmlns:a16="http://schemas.microsoft.com/office/drawing/2014/main" val="2767252548"/>
                  </a:ext>
                </a:extLst>
              </a:tr>
              <a:tr h="299720">
                <a:tc>
                  <a:txBody>
                    <a:bodyPr/>
                    <a:lstStyle/>
                    <a:p>
                      <a:pPr algn="l" fontAlgn="b"/>
                      <a:r>
                        <a:rPr lang="fr-CA" sz="1800" b="1" i="0" u="none" strike="noStrike">
                          <a:solidFill>
                            <a:srgbClr val="FF0000"/>
                          </a:solidFill>
                          <a:effectLst/>
                          <a:latin typeface="Aptos Narrow" panose="020B0004020202020204" pitchFamily="34" charset="0"/>
                        </a:rPr>
                        <a:t>Jeunesse</a:t>
                      </a:r>
                    </a:p>
                  </a:txBody>
                  <a:tcPr marL="5443" marR="5443" marT="5443" marB="0" anchor="b">
                    <a:lnL>
                      <a:noFill/>
                    </a:lnL>
                    <a:lnR>
                      <a:noFill/>
                    </a:lnR>
                    <a:lnT>
                      <a:noFill/>
                    </a:lnT>
                    <a:lnB>
                      <a:noFill/>
                    </a:lnB>
                    <a:solidFill>
                      <a:srgbClr val="FFFFFF"/>
                    </a:solidFill>
                  </a:tcPr>
                </a:tc>
                <a:tc>
                  <a:txBody>
                    <a:bodyPr/>
                    <a:lstStyle/>
                    <a:p>
                      <a:pPr algn="r" fontAlgn="b"/>
                      <a:r>
                        <a:rPr lang="fr-CA" sz="1800" b="1" i="0" u="none" strike="noStrike">
                          <a:solidFill>
                            <a:srgbClr val="FF0000"/>
                          </a:solidFill>
                          <a:effectLst/>
                          <a:latin typeface="Aptos Narrow" panose="020B0004020202020204" pitchFamily="34" charset="0"/>
                        </a:rPr>
                        <a:t>-7,70%</a:t>
                      </a:r>
                    </a:p>
                  </a:txBody>
                  <a:tcPr marL="5443" marR="5443" marT="5443" marB="0" anchor="b">
                    <a:lnL>
                      <a:noFill/>
                    </a:lnL>
                    <a:lnR>
                      <a:noFill/>
                    </a:lnR>
                    <a:lnT>
                      <a:noFill/>
                    </a:lnT>
                    <a:lnB>
                      <a:noFill/>
                    </a:lnB>
                    <a:solidFill>
                      <a:srgbClr val="FFFFFF"/>
                    </a:solidFill>
                  </a:tcPr>
                </a:tc>
                <a:tc>
                  <a:txBody>
                    <a:bodyPr/>
                    <a:lstStyle/>
                    <a:p>
                      <a:pPr algn="l" fontAlgn="b"/>
                      <a:r>
                        <a:rPr lang="fr-CA" sz="1600" b="0" i="0" u="none" strike="noStrike">
                          <a:solidFill>
                            <a:srgbClr val="000000"/>
                          </a:solidFill>
                          <a:effectLst/>
                          <a:latin typeface="Aptos Narrow" panose="020B0004020202020204" pitchFamily="34" charset="0"/>
                        </a:rPr>
                        <a:t> </a:t>
                      </a:r>
                    </a:p>
                  </a:txBody>
                  <a:tcPr marL="5443" marR="5443" marT="5443" marB="0" anchor="b">
                    <a:lnL>
                      <a:noFill/>
                    </a:lnL>
                    <a:lnR>
                      <a:noFill/>
                    </a:lnR>
                    <a:lnT>
                      <a:noFill/>
                    </a:lnT>
                    <a:lnB>
                      <a:noFill/>
                    </a:lnB>
                    <a:solidFill>
                      <a:srgbClr val="FFFFFF"/>
                    </a:solidFill>
                  </a:tcPr>
                </a:tc>
                <a:tc>
                  <a:txBody>
                    <a:bodyPr/>
                    <a:lstStyle/>
                    <a:p>
                      <a:pPr algn="l" fontAlgn="b"/>
                      <a:r>
                        <a:rPr lang="fr-CA" sz="1800" b="0" i="0" u="none" strike="noStrike">
                          <a:solidFill>
                            <a:srgbClr val="FF0000"/>
                          </a:solidFill>
                          <a:effectLst/>
                          <a:latin typeface="Aptos Narrow" panose="020B0004020202020204" pitchFamily="34" charset="0"/>
                        </a:rPr>
                        <a:t>Roman</a:t>
                      </a:r>
                    </a:p>
                  </a:txBody>
                  <a:tcPr marL="81643" marR="5443" marT="5443" marB="0" anchor="b">
                    <a:lnL>
                      <a:noFill/>
                    </a:lnL>
                    <a:lnR>
                      <a:noFill/>
                    </a:lnR>
                    <a:lnT>
                      <a:noFill/>
                    </a:lnT>
                    <a:lnB>
                      <a:noFill/>
                    </a:lnB>
                    <a:solidFill>
                      <a:srgbClr val="FFFFFF"/>
                    </a:solidFill>
                  </a:tcPr>
                </a:tc>
                <a:tc>
                  <a:txBody>
                    <a:bodyPr/>
                    <a:lstStyle/>
                    <a:p>
                      <a:pPr algn="r" fontAlgn="b"/>
                      <a:r>
                        <a:rPr lang="fr-CA" sz="1800" b="0" i="0" u="none" strike="noStrike">
                          <a:solidFill>
                            <a:srgbClr val="FF0000"/>
                          </a:solidFill>
                          <a:effectLst/>
                          <a:latin typeface="Aptos Narrow" panose="020B0004020202020204" pitchFamily="34" charset="0"/>
                        </a:rPr>
                        <a:t>-2,59%</a:t>
                      </a:r>
                    </a:p>
                  </a:txBody>
                  <a:tcPr marL="5443" marR="5443" marT="5443" marB="0" anchor="b">
                    <a:lnL>
                      <a:noFill/>
                    </a:lnL>
                    <a:lnR>
                      <a:noFill/>
                    </a:lnR>
                    <a:lnT>
                      <a:noFill/>
                    </a:lnT>
                    <a:lnB>
                      <a:noFill/>
                    </a:lnB>
                    <a:solidFill>
                      <a:srgbClr val="FFFFFF"/>
                    </a:solidFill>
                  </a:tcPr>
                </a:tc>
                <a:extLst>
                  <a:ext uri="{0D108BD9-81ED-4DB2-BD59-A6C34878D82A}">
                    <a16:rowId xmlns:a16="http://schemas.microsoft.com/office/drawing/2014/main" val="101022174"/>
                  </a:ext>
                </a:extLst>
              </a:tr>
              <a:tr h="299720">
                <a:tc>
                  <a:txBody>
                    <a:bodyPr/>
                    <a:lstStyle/>
                    <a:p>
                      <a:pPr algn="l" fontAlgn="b"/>
                      <a:r>
                        <a:rPr lang="fr-CA" sz="1800" b="0" i="0" u="none" strike="noStrike">
                          <a:solidFill>
                            <a:srgbClr val="FF0000"/>
                          </a:solidFill>
                          <a:effectLst/>
                          <a:latin typeface="Aptos Narrow" panose="020B0004020202020204" pitchFamily="34" charset="0"/>
                        </a:rPr>
                        <a:t>Albums illustrés</a:t>
                      </a:r>
                    </a:p>
                  </a:txBody>
                  <a:tcPr marL="81643" marR="5443" marT="5443" marB="0" anchor="b">
                    <a:lnL>
                      <a:noFill/>
                    </a:lnL>
                    <a:lnR>
                      <a:noFill/>
                    </a:lnR>
                    <a:lnT>
                      <a:noFill/>
                    </a:lnT>
                    <a:lnB>
                      <a:noFill/>
                    </a:lnB>
                    <a:solidFill>
                      <a:srgbClr val="FFFFFF"/>
                    </a:solidFill>
                  </a:tcPr>
                </a:tc>
                <a:tc>
                  <a:txBody>
                    <a:bodyPr/>
                    <a:lstStyle/>
                    <a:p>
                      <a:pPr algn="r" fontAlgn="b"/>
                      <a:r>
                        <a:rPr lang="fr-CA" sz="1800" b="0" i="0" u="none" strike="noStrike">
                          <a:solidFill>
                            <a:srgbClr val="FF0000"/>
                          </a:solidFill>
                          <a:effectLst/>
                          <a:latin typeface="Aptos Narrow" panose="020B0004020202020204" pitchFamily="34" charset="0"/>
                        </a:rPr>
                        <a:t>-7,89%</a:t>
                      </a:r>
                    </a:p>
                  </a:txBody>
                  <a:tcPr marL="5443" marR="5443" marT="5443" marB="0" anchor="b">
                    <a:lnL>
                      <a:noFill/>
                    </a:lnL>
                    <a:lnR>
                      <a:noFill/>
                    </a:lnR>
                    <a:lnT>
                      <a:noFill/>
                    </a:lnT>
                    <a:lnB>
                      <a:noFill/>
                    </a:lnB>
                    <a:solidFill>
                      <a:srgbClr val="FFFFFF"/>
                    </a:solidFill>
                  </a:tcPr>
                </a:tc>
                <a:tc>
                  <a:txBody>
                    <a:bodyPr/>
                    <a:lstStyle/>
                    <a:p>
                      <a:pPr algn="l" fontAlgn="b"/>
                      <a:r>
                        <a:rPr lang="fr-CA" sz="1600" b="0" i="0" u="none" strike="noStrike">
                          <a:solidFill>
                            <a:srgbClr val="000000"/>
                          </a:solidFill>
                          <a:effectLst/>
                          <a:latin typeface="Aptos Narrow" panose="020B0004020202020204" pitchFamily="34" charset="0"/>
                        </a:rPr>
                        <a:t> </a:t>
                      </a:r>
                    </a:p>
                  </a:txBody>
                  <a:tcPr marL="5443" marR="5443" marT="5443" marB="0" anchor="b">
                    <a:lnL>
                      <a:noFill/>
                    </a:lnL>
                    <a:lnR>
                      <a:noFill/>
                    </a:lnR>
                    <a:lnT>
                      <a:noFill/>
                    </a:lnT>
                    <a:lnB>
                      <a:noFill/>
                    </a:lnB>
                    <a:solidFill>
                      <a:srgbClr val="FFFFFF"/>
                    </a:solidFill>
                  </a:tcPr>
                </a:tc>
                <a:tc>
                  <a:txBody>
                    <a:bodyPr/>
                    <a:lstStyle/>
                    <a:p>
                      <a:pPr algn="l" fontAlgn="b"/>
                      <a:r>
                        <a:rPr lang="fr-CA" sz="1800" b="0" i="0" u="none" strike="noStrike">
                          <a:solidFill>
                            <a:srgbClr val="FF0000"/>
                          </a:solidFill>
                          <a:effectLst/>
                          <a:latin typeface="Aptos Narrow" panose="020B0004020202020204" pitchFamily="34" charset="0"/>
                        </a:rPr>
                        <a:t>Roman historique</a:t>
                      </a:r>
                    </a:p>
                  </a:txBody>
                  <a:tcPr marL="81643" marR="5443" marT="5443" marB="0" anchor="b">
                    <a:lnL>
                      <a:noFill/>
                    </a:lnL>
                    <a:lnR>
                      <a:noFill/>
                    </a:lnR>
                    <a:lnT>
                      <a:noFill/>
                    </a:lnT>
                    <a:lnB>
                      <a:noFill/>
                    </a:lnB>
                    <a:solidFill>
                      <a:srgbClr val="FFFFFF"/>
                    </a:solidFill>
                  </a:tcPr>
                </a:tc>
                <a:tc>
                  <a:txBody>
                    <a:bodyPr/>
                    <a:lstStyle/>
                    <a:p>
                      <a:pPr algn="r" fontAlgn="b"/>
                      <a:r>
                        <a:rPr lang="fr-CA" sz="1800" b="0" i="0" u="none" strike="noStrike">
                          <a:solidFill>
                            <a:srgbClr val="FF0000"/>
                          </a:solidFill>
                          <a:effectLst/>
                          <a:latin typeface="Aptos Narrow" panose="020B0004020202020204" pitchFamily="34" charset="0"/>
                        </a:rPr>
                        <a:t>-18,74%</a:t>
                      </a:r>
                    </a:p>
                  </a:txBody>
                  <a:tcPr marL="5443" marR="5443" marT="5443" marB="0" anchor="b">
                    <a:lnL>
                      <a:noFill/>
                    </a:lnL>
                    <a:lnR>
                      <a:noFill/>
                    </a:lnR>
                    <a:lnT>
                      <a:noFill/>
                    </a:lnT>
                    <a:lnB>
                      <a:noFill/>
                    </a:lnB>
                    <a:solidFill>
                      <a:srgbClr val="FFFFFF"/>
                    </a:solidFill>
                  </a:tcPr>
                </a:tc>
                <a:extLst>
                  <a:ext uri="{0D108BD9-81ED-4DB2-BD59-A6C34878D82A}">
                    <a16:rowId xmlns:a16="http://schemas.microsoft.com/office/drawing/2014/main" val="1735852791"/>
                  </a:ext>
                </a:extLst>
              </a:tr>
              <a:tr h="299720">
                <a:tc>
                  <a:txBody>
                    <a:bodyPr/>
                    <a:lstStyle/>
                    <a:p>
                      <a:pPr algn="l" fontAlgn="b"/>
                      <a:r>
                        <a:rPr lang="fr-CA" sz="1800" b="0" i="0" u="none" strike="noStrike" dirty="0">
                          <a:solidFill>
                            <a:srgbClr val="FF0000"/>
                          </a:solidFill>
                          <a:effectLst/>
                          <a:latin typeface="Aptos Narrow" panose="020B0004020202020204" pitchFamily="34" charset="0"/>
                        </a:rPr>
                        <a:t>Littérature</a:t>
                      </a:r>
                    </a:p>
                  </a:txBody>
                  <a:tcPr marL="81643" marR="5443" marT="5443" marB="0" anchor="b">
                    <a:lnL>
                      <a:noFill/>
                    </a:lnL>
                    <a:lnR>
                      <a:noFill/>
                    </a:lnR>
                    <a:lnT>
                      <a:noFill/>
                    </a:lnT>
                    <a:lnB>
                      <a:noFill/>
                    </a:lnB>
                    <a:solidFill>
                      <a:srgbClr val="FFFFFF"/>
                    </a:solidFill>
                  </a:tcPr>
                </a:tc>
                <a:tc>
                  <a:txBody>
                    <a:bodyPr/>
                    <a:lstStyle/>
                    <a:p>
                      <a:pPr algn="r" fontAlgn="b"/>
                      <a:r>
                        <a:rPr lang="fr-CA" sz="1800" b="0" i="0" u="none" strike="noStrike">
                          <a:solidFill>
                            <a:srgbClr val="FF0000"/>
                          </a:solidFill>
                          <a:effectLst/>
                          <a:latin typeface="Aptos Narrow" panose="020B0004020202020204" pitchFamily="34" charset="0"/>
                        </a:rPr>
                        <a:t>-10,08%</a:t>
                      </a:r>
                    </a:p>
                  </a:txBody>
                  <a:tcPr marL="5443" marR="5443" marT="5443" marB="0" anchor="b">
                    <a:lnL>
                      <a:noFill/>
                    </a:lnL>
                    <a:lnR>
                      <a:noFill/>
                    </a:lnR>
                    <a:lnT>
                      <a:noFill/>
                    </a:lnT>
                    <a:lnB>
                      <a:noFill/>
                    </a:lnB>
                    <a:solidFill>
                      <a:srgbClr val="FFFFFF"/>
                    </a:solidFill>
                  </a:tcPr>
                </a:tc>
                <a:tc>
                  <a:txBody>
                    <a:bodyPr/>
                    <a:lstStyle/>
                    <a:p>
                      <a:pPr algn="l" fontAlgn="b"/>
                      <a:r>
                        <a:rPr lang="fr-CA" sz="1600" b="0" i="0" u="none" strike="noStrike">
                          <a:solidFill>
                            <a:srgbClr val="000000"/>
                          </a:solidFill>
                          <a:effectLst/>
                          <a:latin typeface="Aptos Narrow" panose="020B0004020202020204" pitchFamily="34" charset="0"/>
                        </a:rPr>
                        <a:t> </a:t>
                      </a:r>
                    </a:p>
                  </a:txBody>
                  <a:tcPr marL="5443" marR="5443" marT="5443" marB="0" anchor="b">
                    <a:lnL>
                      <a:noFill/>
                    </a:lnL>
                    <a:lnR>
                      <a:noFill/>
                    </a:lnR>
                    <a:lnT>
                      <a:noFill/>
                    </a:lnT>
                    <a:lnB>
                      <a:noFill/>
                    </a:lnB>
                    <a:solidFill>
                      <a:srgbClr val="FFFFFF"/>
                    </a:solidFill>
                  </a:tcPr>
                </a:tc>
                <a:tc>
                  <a:txBody>
                    <a:bodyPr/>
                    <a:lstStyle/>
                    <a:p>
                      <a:pPr algn="l" fontAlgn="b"/>
                      <a:r>
                        <a:rPr lang="fr-CA" sz="1800" b="0" i="0" u="none" strike="noStrike">
                          <a:solidFill>
                            <a:srgbClr val="00B050"/>
                          </a:solidFill>
                          <a:effectLst/>
                          <a:latin typeface="Aptos Narrow" panose="020B0004020202020204" pitchFamily="34" charset="0"/>
                        </a:rPr>
                        <a:t>Science-fiction, fantastique</a:t>
                      </a:r>
                    </a:p>
                  </a:txBody>
                  <a:tcPr marL="81643" marR="5443" marT="5443" marB="0" anchor="b">
                    <a:lnL>
                      <a:noFill/>
                    </a:lnL>
                    <a:lnR>
                      <a:noFill/>
                    </a:lnR>
                    <a:lnT>
                      <a:noFill/>
                    </a:lnT>
                    <a:lnB>
                      <a:noFill/>
                    </a:lnB>
                    <a:solidFill>
                      <a:srgbClr val="FFFFFF"/>
                    </a:solidFill>
                  </a:tcPr>
                </a:tc>
                <a:tc>
                  <a:txBody>
                    <a:bodyPr/>
                    <a:lstStyle/>
                    <a:p>
                      <a:pPr algn="r" fontAlgn="b"/>
                      <a:r>
                        <a:rPr lang="fr-CA" sz="1800" b="0" i="0" u="none" strike="noStrike" dirty="0">
                          <a:solidFill>
                            <a:srgbClr val="00B050"/>
                          </a:solidFill>
                          <a:effectLst/>
                          <a:latin typeface="Aptos Narrow" panose="020B0004020202020204" pitchFamily="34" charset="0"/>
                        </a:rPr>
                        <a:t>+13,71%</a:t>
                      </a:r>
                    </a:p>
                  </a:txBody>
                  <a:tcPr marL="5443" marR="5443" marT="5443" marB="0" anchor="b">
                    <a:lnL>
                      <a:noFill/>
                    </a:lnL>
                    <a:lnR>
                      <a:noFill/>
                    </a:lnR>
                    <a:lnT>
                      <a:noFill/>
                    </a:lnT>
                    <a:lnB>
                      <a:noFill/>
                    </a:lnB>
                    <a:solidFill>
                      <a:srgbClr val="FFFFFF"/>
                    </a:solidFill>
                  </a:tcPr>
                </a:tc>
                <a:extLst>
                  <a:ext uri="{0D108BD9-81ED-4DB2-BD59-A6C34878D82A}">
                    <a16:rowId xmlns:a16="http://schemas.microsoft.com/office/drawing/2014/main" val="2408682312"/>
                  </a:ext>
                </a:extLst>
              </a:tr>
              <a:tr h="299720">
                <a:tc>
                  <a:txBody>
                    <a:bodyPr/>
                    <a:lstStyle/>
                    <a:p>
                      <a:pPr algn="l" fontAlgn="b"/>
                      <a:r>
                        <a:rPr lang="fr-CA" sz="1100" b="0" i="0" u="none" strike="noStrike">
                          <a:solidFill>
                            <a:srgbClr val="000000"/>
                          </a:solidFill>
                          <a:effectLst/>
                          <a:latin typeface="Aptos Narrow" panose="020B0004020202020204" pitchFamily="34" charset="0"/>
                        </a:rPr>
                        <a:t> </a:t>
                      </a:r>
                    </a:p>
                  </a:txBody>
                  <a:tcPr marL="5443" marR="5443" marT="5443" marB="0" anchor="b">
                    <a:lnL>
                      <a:noFill/>
                    </a:lnL>
                    <a:lnR>
                      <a:noFill/>
                    </a:lnR>
                    <a:lnT>
                      <a:noFill/>
                    </a:lnT>
                    <a:lnB>
                      <a:noFill/>
                    </a:lnB>
                    <a:solidFill>
                      <a:srgbClr val="FFFFFF"/>
                    </a:solidFill>
                  </a:tcPr>
                </a:tc>
                <a:tc>
                  <a:txBody>
                    <a:bodyPr/>
                    <a:lstStyle/>
                    <a:p>
                      <a:pPr algn="l" fontAlgn="b"/>
                      <a:r>
                        <a:rPr lang="fr-CA" sz="1100" b="0" i="0" u="none" strike="noStrike">
                          <a:solidFill>
                            <a:srgbClr val="000000"/>
                          </a:solidFill>
                          <a:effectLst/>
                          <a:latin typeface="Aptos Narrow" panose="020B0004020202020204" pitchFamily="34" charset="0"/>
                        </a:rPr>
                        <a:t> </a:t>
                      </a:r>
                    </a:p>
                  </a:txBody>
                  <a:tcPr marL="5443" marR="5443" marT="5443" marB="0" anchor="b">
                    <a:lnL>
                      <a:noFill/>
                    </a:lnL>
                    <a:lnR>
                      <a:noFill/>
                    </a:lnR>
                    <a:lnT>
                      <a:noFill/>
                    </a:lnT>
                    <a:lnB>
                      <a:noFill/>
                    </a:lnB>
                    <a:solidFill>
                      <a:srgbClr val="FFFFFF"/>
                    </a:solidFill>
                  </a:tcPr>
                </a:tc>
                <a:tc>
                  <a:txBody>
                    <a:bodyPr/>
                    <a:lstStyle/>
                    <a:p>
                      <a:pPr algn="l" fontAlgn="b"/>
                      <a:r>
                        <a:rPr lang="fr-CA" sz="1600" b="0" i="0" u="none" strike="noStrike" dirty="0">
                          <a:solidFill>
                            <a:srgbClr val="000000"/>
                          </a:solidFill>
                          <a:effectLst/>
                          <a:latin typeface="Aptos Narrow" panose="020B0004020202020204" pitchFamily="34" charset="0"/>
                        </a:rPr>
                        <a:t> </a:t>
                      </a:r>
                    </a:p>
                  </a:txBody>
                  <a:tcPr marL="5443" marR="5443" marT="5443" marB="0" anchor="b">
                    <a:lnL>
                      <a:noFill/>
                    </a:lnL>
                    <a:lnR>
                      <a:noFill/>
                    </a:lnR>
                    <a:lnT>
                      <a:noFill/>
                    </a:lnT>
                    <a:lnB>
                      <a:noFill/>
                    </a:lnB>
                    <a:solidFill>
                      <a:srgbClr val="FFFFFF"/>
                    </a:solidFill>
                  </a:tcPr>
                </a:tc>
                <a:tc>
                  <a:txBody>
                    <a:bodyPr/>
                    <a:lstStyle/>
                    <a:p>
                      <a:pPr algn="l" fontAlgn="b"/>
                      <a:r>
                        <a:rPr lang="fr-CA" sz="1800" b="0" i="0" u="none" strike="noStrike" dirty="0">
                          <a:solidFill>
                            <a:srgbClr val="FF0000"/>
                          </a:solidFill>
                          <a:effectLst/>
                          <a:latin typeface="Aptos Narrow" panose="020B0004020202020204" pitchFamily="34" charset="0"/>
                        </a:rPr>
                        <a:t>Théâtre</a:t>
                      </a:r>
                    </a:p>
                  </a:txBody>
                  <a:tcPr marL="81643" marR="5443" marT="5443" marB="0" anchor="b">
                    <a:lnL>
                      <a:noFill/>
                    </a:lnL>
                    <a:lnR>
                      <a:noFill/>
                    </a:lnR>
                    <a:lnT>
                      <a:noFill/>
                    </a:lnT>
                    <a:lnB>
                      <a:noFill/>
                    </a:lnB>
                    <a:solidFill>
                      <a:srgbClr val="FFFFFF"/>
                    </a:solidFill>
                  </a:tcPr>
                </a:tc>
                <a:tc>
                  <a:txBody>
                    <a:bodyPr/>
                    <a:lstStyle/>
                    <a:p>
                      <a:pPr algn="r" fontAlgn="b"/>
                      <a:r>
                        <a:rPr lang="fr-CA" sz="1800" b="0" i="0" u="none" strike="noStrike" dirty="0">
                          <a:solidFill>
                            <a:srgbClr val="FF0000"/>
                          </a:solidFill>
                          <a:effectLst/>
                          <a:latin typeface="Aptos Narrow" panose="020B0004020202020204" pitchFamily="34" charset="0"/>
                        </a:rPr>
                        <a:t>-3,71%</a:t>
                      </a:r>
                    </a:p>
                  </a:txBody>
                  <a:tcPr marL="5443" marR="5443" marT="5443" marB="0" anchor="b">
                    <a:lnL>
                      <a:noFill/>
                    </a:lnL>
                    <a:lnR>
                      <a:noFill/>
                    </a:lnR>
                    <a:lnT>
                      <a:noFill/>
                    </a:lnT>
                    <a:lnB>
                      <a:noFill/>
                    </a:lnB>
                    <a:solidFill>
                      <a:srgbClr val="FFFFFF"/>
                    </a:solidFill>
                  </a:tcPr>
                </a:tc>
                <a:extLst>
                  <a:ext uri="{0D108BD9-81ED-4DB2-BD59-A6C34878D82A}">
                    <a16:rowId xmlns:a16="http://schemas.microsoft.com/office/drawing/2014/main" val="1103326461"/>
                  </a:ext>
                </a:extLst>
              </a:tr>
            </a:tbl>
          </a:graphicData>
        </a:graphic>
      </p:graphicFrame>
    </p:spTree>
    <p:extLst>
      <p:ext uri="{BB962C8B-B14F-4D97-AF65-F5344CB8AC3E}">
        <p14:creationId xmlns:p14="http://schemas.microsoft.com/office/powerpoint/2010/main" val="3493940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28338834-24F2-F2DF-4ABA-2D6A71AE0FED}"/>
              </a:ext>
            </a:extLst>
          </p:cNvPr>
          <p:cNvSpPr txBox="1">
            <a:spLocks/>
          </p:cNvSpPr>
          <p:nvPr/>
        </p:nvSpPr>
        <p:spPr>
          <a:xfrm>
            <a:off x="3568004" y="985606"/>
            <a:ext cx="4822029" cy="583649"/>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fr-CA" sz="3200" dirty="0"/>
              <a:t>Les tendances en 2025</a:t>
            </a:r>
          </a:p>
        </p:txBody>
      </p:sp>
      <p:sp>
        <p:nvSpPr>
          <p:cNvPr id="5" name="Titre 1">
            <a:extLst>
              <a:ext uri="{FF2B5EF4-FFF2-40B4-BE49-F238E27FC236}">
                <a16:creationId xmlns:a16="http://schemas.microsoft.com/office/drawing/2014/main" id="{CA9DC0CB-985F-A345-E4F2-0923A1936D28}"/>
              </a:ext>
            </a:extLst>
          </p:cNvPr>
          <p:cNvSpPr txBox="1">
            <a:spLocks/>
          </p:cNvSpPr>
          <p:nvPr/>
        </p:nvSpPr>
        <p:spPr>
          <a:xfrm>
            <a:off x="2731138" y="1569255"/>
            <a:ext cx="7901614" cy="7665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Évolution des ventes pour les semaines 1 à 15 de 2025</a:t>
            </a:r>
          </a:p>
        </p:txBody>
      </p:sp>
      <p:graphicFrame>
        <p:nvGraphicFramePr>
          <p:cNvPr id="2" name="Tableau 1">
            <a:extLst>
              <a:ext uri="{FF2B5EF4-FFF2-40B4-BE49-F238E27FC236}">
                <a16:creationId xmlns:a16="http://schemas.microsoft.com/office/drawing/2014/main" id="{A658885B-B1F0-22B0-6C86-4995B6DC5DD0}"/>
              </a:ext>
            </a:extLst>
          </p:cNvPr>
          <p:cNvGraphicFramePr>
            <a:graphicFrameLocks noGrp="1"/>
          </p:cNvGraphicFramePr>
          <p:nvPr>
            <p:extLst>
              <p:ext uri="{D42A27DB-BD31-4B8C-83A1-F6EECF244321}">
                <p14:modId xmlns:p14="http://schemas.microsoft.com/office/powerpoint/2010/main" val="2046017598"/>
              </p:ext>
            </p:extLst>
          </p:nvPr>
        </p:nvGraphicFramePr>
        <p:xfrm>
          <a:off x="1308100" y="2222024"/>
          <a:ext cx="9575800" cy="3558540"/>
        </p:xfrm>
        <a:graphic>
          <a:graphicData uri="http://schemas.openxmlformats.org/drawingml/2006/table">
            <a:tbl>
              <a:tblPr/>
              <a:tblGrid>
                <a:gridCol w="3111500">
                  <a:extLst>
                    <a:ext uri="{9D8B030D-6E8A-4147-A177-3AD203B41FA5}">
                      <a16:colId xmlns:a16="http://schemas.microsoft.com/office/drawing/2014/main" val="1707983246"/>
                    </a:ext>
                  </a:extLst>
                </a:gridCol>
                <a:gridCol w="1181100">
                  <a:extLst>
                    <a:ext uri="{9D8B030D-6E8A-4147-A177-3AD203B41FA5}">
                      <a16:colId xmlns:a16="http://schemas.microsoft.com/office/drawing/2014/main" val="1309277799"/>
                    </a:ext>
                  </a:extLst>
                </a:gridCol>
                <a:gridCol w="457200">
                  <a:extLst>
                    <a:ext uri="{9D8B030D-6E8A-4147-A177-3AD203B41FA5}">
                      <a16:colId xmlns:a16="http://schemas.microsoft.com/office/drawing/2014/main" val="1153706185"/>
                    </a:ext>
                  </a:extLst>
                </a:gridCol>
                <a:gridCol w="520700">
                  <a:extLst>
                    <a:ext uri="{9D8B030D-6E8A-4147-A177-3AD203B41FA5}">
                      <a16:colId xmlns:a16="http://schemas.microsoft.com/office/drawing/2014/main" val="3261134049"/>
                    </a:ext>
                  </a:extLst>
                </a:gridCol>
                <a:gridCol w="2844800">
                  <a:extLst>
                    <a:ext uri="{9D8B030D-6E8A-4147-A177-3AD203B41FA5}">
                      <a16:colId xmlns:a16="http://schemas.microsoft.com/office/drawing/2014/main" val="3283840291"/>
                    </a:ext>
                  </a:extLst>
                </a:gridCol>
                <a:gridCol w="1460500">
                  <a:extLst>
                    <a:ext uri="{9D8B030D-6E8A-4147-A177-3AD203B41FA5}">
                      <a16:colId xmlns:a16="http://schemas.microsoft.com/office/drawing/2014/main" val="1682415779"/>
                    </a:ext>
                  </a:extLst>
                </a:gridCol>
              </a:tblGrid>
              <a:tr h="299720">
                <a:tc>
                  <a:txBody>
                    <a:bodyPr/>
                    <a:lstStyle/>
                    <a:p>
                      <a:pPr algn="l" fontAlgn="b"/>
                      <a:r>
                        <a:rPr lang="fr-CA" sz="1600" b="1" i="0" u="none" strike="noStrike">
                          <a:solidFill>
                            <a:srgbClr val="FF0000"/>
                          </a:solidFill>
                          <a:effectLst/>
                          <a:latin typeface="Aptos Narrow" panose="020B0004020202020204" pitchFamily="34" charset="0"/>
                        </a:rPr>
                        <a:t>Beaux-arts</a:t>
                      </a:r>
                    </a:p>
                  </a:txBody>
                  <a:tcPr marL="5443" marR="5443" marT="5443" marB="0" anchor="b">
                    <a:lnL>
                      <a:noFill/>
                    </a:lnL>
                    <a:lnR>
                      <a:noFill/>
                    </a:lnR>
                    <a:lnT>
                      <a:noFill/>
                    </a:lnT>
                    <a:lnB>
                      <a:noFill/>
                    </a:lnB>
                    <a:solidFill>
                      <a:srgbClr val="FFFFFF"/>
                    </a:solidFill>
                  </a:tcPr>
                </a:tc>
                <a:tc>
                  <a:txBody>
                    <a:bodyPr/>
                    <a:lstStyle/>
                    <a:p>
                      <a:pPr algn="r" fontAlgn="b"/>
                      <a:r>
                        <a:rPr lang="fr-CA" sz="1600" b="1" i="0" u="none" strike="noStrike">
                          <a:solidFill>
                            <a:srgbClr val="FF0000"/>
                          </a:solidFill>
                          <a:effectLst/>
                          <a:latin typeface="Aptos Narrow" panose="020B0004020202020204" pitchFamily="34" charset="0"/>
                        </a:rPr>
                        <a:t>-11,60%</a:t>
                      </a:r>
                    </a:p>
                  </a:txBody>
                  <a:tcPr marL="5443" marR="5443" marT="5443" marB="0" anchor="b">
                    <a:lnL>
                      <a:noFill/>
                    </a:lnL>
                    <a:lnR>
                      <a:noFill/>
                    </a:lnR>
                    <a:lnT>
                      <a:noFill/>
                    </a:lnT>
                    <a:lnB>
                      <a:noFill/>
                    </a:lnB>
                    <a:solidFill>
                      <a:srgbClr val="FFFFFF"/>
                    </a:solidFill>
                  </a:tcPr>
                </a:tc>
                <a:tc>
                  <a:txBody>
                    <a:bodyPr/>
                    <a:lstStyle/>
                    <a:p>
                      <a:pPr algn="l" fontAlgn="b"/>
                      <a:r>
                        <a:rPr lang="fr-CA" sz="1100" b="0" i="0" u="none" strike="noStrike">
                          <a:solidFill>
                            <a:srgbClr val="000000"/>
                          </a:solidFill>
                          <a:effectLst/>
                          <a:latin typeface="Aptos Narrow" panose="020B0004020202020204" pitchFamily="34" charset="0"/>
                        </a:rPr>
                        <a:t> </a:t>
                      </a:r>
                    </a:p>
                  </a:txBody>
                  <a:tcPr marL="5443" marR="5443" marT="5443" marB="0" anchor="b">
                    <a:lnL>
                      <a:noFill/>
                    </a:lnL>
                    <a:lnR>
                      <a:noFill/>
                    </a:lnR>
                    <a:lnT>
                      <a:noFill/>
                    </a:lnT>
                    <a:lnB>
                      <a:noFill/>
                    </a:lnB>
                    <a:solidFill>
                      <a:srgbClr val="FFFFFF"/>
                    </a:solidFill>
                  </a:tcPr>
                </a:tc>
                <a:tc>
                  <a:txBody>
                    <a:bodyPr/>
                    <a:lstStyle/>
                    <a:p>
                      <a:pPr algn="l" fontAlgn="b"/>
                      <a:r>
                        <a:rPr lang="fr-CA" sz="1100" b="0" i="0" u="none" strike="noStrike">
                          <a:solidFill>
                            <a:srgbClr val="000000"/>
                          </a:solidFill>
                          <a:effectLst/>
                          <a:latin typeface="Aptos Narrow" panose="020B0004020202020204" pitchFamily="34" charset="0"/>
                        </a:rPr>
                        <a:t> </a:t>
                      </a:r>
                    </a:p>
                  </a:txBody>
                  <a:tcPr marL="5443" marR="5443" marT="5443" marB="0" anchor="b">
                    <a:lnL>
                      <a:noFill/>
                    </a:lnL>
                    <a:lnR>
                      <a:noFill/>
                    </a:lnR>
                    <a:lnT>
                      <a:noFill/>
                    </a:lnT>
                    <a:lnB>
                      <a:noFill/>
                    </a:lnB>
                    <a:solidFill>
                      <a:srgbClr val="FFFFFF"/>
                    </a:solidFill>
                  </a:tcPr>
                </a:tc>
                <a:tc>
                  <a:txBody>
                    <a:bodyPr/>
                    <a:lstStyle/>
                    <a:p>
                      <a:pPr algn="l" fontAlgn="b"/>
                      <a:r>
                        <a:rPr lang="fr-CA" sz="1600" b="1" i="0" u="none" strike="noStrike">
                          <a:solidFill>
                            <a:srgbClr val="00B050"/>
                          </a:solidFill>
                          <a:effectLst/>
                          <a:latin typeface="Aptos Narrow" panose="020B0004020202020204" pitchFamily="34" charset="0"/>
                        </a:rPr>
                        <a:t>Géographie et tourisme</a:t>
                      </a:r>
                    </a:p>
                  </a:txBody>
                  <a:tcPr marL="5443" marR="5443" marT="5443" marB="0" anchor="b">
                    <a:lnL>
                      <a:noFill/>
                    </a:lnL>
                    <a:lnR>
                      <a:noFill/>
                    </a:lnR>
                    <a:lnT>
                      <a:noFill/>
                    </a:lnT>
                    <a:lnB>
                      <a:noFill/>
                    </a:lnB>
                    <a:solidFill>
                      <a:srgbClr val="FFFFFF"/>
                    </a:solidFill>
                  </a:tcPr>
                </a:tc>
                <a:tc>
                  <a:txBody>
                    <a:bodyPr/>
                    <a:lstStyle/>
                    <a:p>
                      <a:pPr algn="r" fontAlgn="b"/>
                      <a:r>
                        <a:rPr lang="fr-CA" sz="1600" b="1" i="0" u="none" strike="noStrike" dirty="0">
                          <a:solidFill>
                            <a:srgbClr val="00B050"/>
                          </a:solidFill>
                          <a:effectLst/>
                          <a:latin typeface="Aptos Narrow" panose="020B0004020202020204" pitchFamily="34" charset="0"/>
                        </a:rPr>
                        <a:t>+4,30%</a:t>
                      </a:r>
                    </a:p>
                  </a:txBody>
                  <a:tcPr marL="5443" marR="5443" marT="5443" marB="0" anchor="b">
                    <a:lnL>
                      <a:noFill/>
                    </a:lnL>
                    <a:lnR>
                      <a:noFill/>
                    </a:lnR>
                    <a:lnT>
                      <a:noFill/>
                    </a:lnT>
                    <a:lnB>
                      <a:noFill/>
                    </a:lnB>
                    <a:solidFill>
                      <a:srgbClr val="FFFFFF"/>
                    </a:solidFill>
                  </a:tcPr>
                </a:tc>
                <a:extLst>
                  <a:ext uri="{0D108BD9-81ED-4DB2-BD59-A6C34878D82A}">
                    <a16:rowId xmlns:a16="http://schemas.microsoft.com/office/drawing/2014/main" val="2108251981"/>
                  </a:ext>
                </a:extLst>
              </a:tr>
              <a:tr h="299720">
                <a:tc>
                  <a:txBody>
                    <a:bodyPr/>
                    <a:lstStyle/>
                    <a:p>
                      <a:pPr algn="l" fontAlgn="b"/>
                      <a:r>
                        <a:rPr lang="fr-CA" sz="1600" b="1" i="0" u="none" strike="noStrike">
                          <a:solidFill>
                            <a:srgbClr val="00B050"/>
                          </a:solidFill>
                          <a:effectLst/>
                          <a:latin typeface="Aptos Narrow" panose="020B0004020202020204" pitchFamily="34" charset="0"/>
                        </a:rPr>
                        <a:t>Biographies</a:t>
                      </a:r>
                    </a:p>
                  </a:txBody>
                  <a:tcPr marL="5443" marR="5443" marT="5443" marB="0" anchor="b">
                    <a:lnL>
                      <a:noFill/>
                    </a:lnL>
                    <a:lnR>
                      <a:noFill/>
                    </a:lnR>
                    <a:lnT>
                      <a:noFill/>
                    </a:lnT>
                    <a:lnB>
                      <a:noFill/>
                    </a:lnB>
                    <a:solidFill>
                      <a:srgbClr val="FFFFFF"/>
                    </a:solidFill>
                  </a:tcPr>
                </a:tc>
                <a:tc>
                  <a:txBody>
                    <a:bodyPr/>
                    <a:lstStyle/>
                    <a:p>
                      <a:pPr algn="r" fontAlgn="b"/>
                      <a:r>
                        <a:rPr lang="fr-CA" sz="1600" b="1" i="0" u="none" strike="noStrike" dirty="0">
                          <a:solidFill>
                            <a:srgbClr val="00B050"/>
                          </a:solidFill>
                          <a:effectLst/>
                          <a:latin typeface="Aptos Narrow" panose="020B0004020202020204" pitchFamily="34" charset="0"/>
                        </a:rPr>
                        <a:t>+11,07%</a:t>
                      </a:r>
                    </a:p>
                  </a:txBody>
                  <a:tcPr marL="5443" marR="5443" marT="5443" marB="0" anchor="b">
                    <a:lnL>
                      <a:noFill/>
                    </a:lnL>
                    <a:lnR>
                      <a:noFill/>
                    </a:lnR>
                    <a:lnT>
                      <a:noFill/>
                    </a:lnT>
                    <a:lnB>
                      <a:noFill/>
                    </a:lnB>
                    <a:solidFill>
                      <a:srgbClr val="FFFFFF"/>
                    </a:solidFill>
                  </a:tcPr>
                </a:tc>
                <a:tc>
                  <a:txBody>
                    <a:bodyPr/>
                    <a:lstStyle/>
                    <a:p>
                      <a:pPr algn="l" fontAlgn="b"/>
                      <a:r>
                        <a:rPr lang="fr-CA" sz="1100" b="0" i="0" u="none" strike="noStrike">
                          <a:solidFill>
                            <a:srgbClr val="000000"/>
                          </a:solidFill>
                          <a:effectLst/>
                          <a:latin typeface="Aptos Narrow" panose="020B0004020202020204" pitchFamily="34" charset="0"/>
                        </a:rPr>
                        <a:t> </a:t>
                      </a:r>
                    </a:p>
                  </a:txBody>
                  <a:tcPr marL="5443" marR="5443" marT="5443" marB="0" anchor="b">
                    <a:lnL>
                      <a:noFill/>
                    </a:lnL>
                    <a:lnR>
                      <a:noFill/>
                    </a:lnR>
                    <a:lnT>
                      <a:noFill/>
                    </a:lnT>
                    <a:lnB>
                      <a:noFill/>
                    </a:lnB>
                    <a:solidFill>
                      <a:srgbClr val="FFFFFF"/>
                    </a:solidFill>
                  </a:tcPr>
                </a:tc>
                <a:tc>
                  <a:txBody>
                    <a:bodyPr/>
                    <a:lstStyle/>
                    <a:p>
                      <a:pPr algn="l" fontAlgn="b"/>
                      <a:r>
                        <a:rPr lang="fr-CA" sz="1100" b="0" i="0" u="none" strike="noStrike">
                          <a:solidFill>
                            <a:srgbClr val="000000"/>
                          </a:solidFill>
                          <a:effectLst/>
                          <a:latin typeface="Aptos Narrow" panose="020B0004020202020204" pitchFamily="34" charset="0"/>
                        </a:rPr>
                        <a:t> </a:t>
                      </a:r>
                    </a:p>
                  </a:txBody>
                  <a:tcPr marL="5443" marR="5443" marT="5443" marB="0" anchor="b">
                    <a:lnL>
                      <a:noFill/>
                    </a:lnL>
                    <a:lnR>
                      <a:noFill/>
                    </a:lnR>
                    <a:lnT>
                      <a:noFill/>
                    </a:lnT>
                    <a:lnB>
                      <a:noFill/>
                    </a:lnB>
                    <a:solidFill>
                      <a:srgbClr val="FFFFFF"/>
                    </a:solidFill>
                  </a:tcPr>
                </a:tc>
                <a:tc>
                  <a:txBody>
                    <a:bodyPr/>
                    <a:lstStyle/>
                    <a:p>
                      <a:pPr algn="l" fontAlgn="b"/>
                      <a:r>
                        <a:rPr lang="fr-CA" sz="1600" b="1" i="0" u="none" strike="noStrike">
                          <a:solidFill>
                            <a:srgbClr val="00B050"/>
                          </a:solidFill>
                          <a:effectLst/>
                          <a:latin typeface="Aptos Narrow" panose="020B0004020202020204" pitchFamily="34" charset="0"/>
                        </a:rPr>
                        <a:t>Sports</a:t>
                      </a:r>
                    </a:p>
                  </a:txBody>
                  <a:tcPr marL="5443" marR="5443" marT="5443" marB="0" anchor="b">
                    <a:lnL>
                      <a:noFill/>
                    </a:lnL>
                    <a:lnR>
                      <a:noFill/>
                    </a:lnR>
                    <a:lnT>
                      <a:noFill/>
                    </a:lnT>
                    <a:lnB>
                      <a:noFill/>
                    </a:lnB>
                    <a:solidFill>
                      <a:srgbClr val="FFFFFF"/>
                    </a:solidFill>
                  </a:tcPr>
                </a:tc>
                <a:tc>
                  <a:txBody>
                    <a:bodyPr/>
                    <a:lstStyle/>
                    <a:p>
                      <a:pPr algn="r" fontAlgn="b"/>
                      <a:r>
                        <a:rPr lang="fr-CA" sz="1600" b="1" i="0" u="none" strike="noStrike" dirty="0">
                          <a:solidFill>
                            <a:srgbClr val="00B050"/>
                          </a:solidFill>
                          <a:effectLst/>
                          <a:latin typeface="Aptos Narrow" panose="020B0004020202020204" pitchFamily="34" charset="0"/>
                        </a:rPr>
                        <a:t>+5,25%</a:t>
                      </a:r>
                    </a:p>
                  </a:txBody>
                  <a:tcPr marL="5443" marR="5443" marT="5443" marB="0" anchor="b">
                    <a:lnL>
                      <a:noFill/>
                    </a:lnL>
                    <a:lnR>
                      <a:noFill/>
                    </a:lnR>
                    <a:lnT>
                      <a:noFill/>
                    </a:lnT>
                    <a:lnB>
                      <a:noFill/>
                    </a:lnB>
                    <a:solidFill>
                      <a:srgbClr val="FFFFFF"/>
                    </a:solidFill>
                  </a:tcPr>
                </a:tc>
                <a:extLst>
                  <a:ext uri="{0D108BD9-81ED-4DB2-BD59-A6C34878D82A}">
                    <a16:rowId xmlns:a16="http://schemas.microsoft.com/office/drawing/2014/main" val="449696707"/>
                  </a:ext>
                </a:extLst>
              </a:tr>
              <a:tr h="299720">
                <a:tc>
                  <a:txBody>
                    <a:bodyPr/>
                    <a:lstStyle/>
                    <a:p>
                      <a:pPr algn="l" fontAlgn="b"/>
                      <a:r>
                        <a:rPr lang="fr-CA" sz="1600" b="1" i="0" u="none" strike="noStrike">
                          <a:solidFill>
                            <a:srgbClr val="FF0000"/>
                          </a:solidFill>
                          <a:effectLst/>
                          <a:latin typeface="Aptos Narrow" panose="020B0004020202020204" pitchFamily="34" charset="0"/>
                        </a:rPr>
                        <a:t>Dictionnaires et références</a:t>
                      </a:r>
                    </a:p>
                  </a:txBody>
                  <a:tcPr marL="5443" marR="5443" marT="5443" marB="0" anchor="b">
                    <a:lnL>
                      <a:noFill/>
                    </a:lnL>
                    <a:lnR>
                      <a:noFill/>
                    </a:lnR>
                    <a:lnT>
                      <a:noFill/>
                    </a:lnT>
                    <a:lnB>
                      <a:noFill/>
                    </a:lnB>
                    <a:solidFill>
                      <a:srgbClr val="FFFFFF"/>
                    </a:solidFill>
                  </a:tcPr>
                </a:tc>
                <a:tc>
                  <a:txBody>
                    <a:bodyPr/>
                    <a:lstStyle/>
                    <a:p>
                      <a:pPr algn="r" fontAlgn="b"/>
                      <a:r>
                        <a:rPr lang="fr-CA" sz="1600" b="1" i="0" u="none" strike="noStrike">
                          <a:solidFill>
                            <a:srgbClr val="FF0000"/>
                          </a:solidFill>
                          <a:effectLst/>
                          <a:latin typeface="Aptos Narrow" panose="020B0004020202020204" pitchFamily="34" charset="0"/>
                        </a:rPr>
                        <a:t>-7,76%</a:t>
                      </a:r>
                    </a:p>
                  </a:txBody>
                  <a:tcPr marL="5443" marR="5443" marT="5443" marB="0" anchor="b">
                    <a:lnL>
                      <a:noFill/>
                    </a:lnL>
                    <a:lnR>
                      <a:noFill/>
                    </a:lnR>
                    <a:lnT>
                      <a:noFill/>
                    </a:lnT>
                    <a:lnB>
                      <a:noFill/>
                    </a:lnB>
                    <a:solidFill>
                      <a:srgbClr val="FFFFFF"/>
                    </a:solidFill>
                  </a:tcPr>
                </a:tc>
                <a:tc>
                  <a:txBody>
                    <a:bodyPr/>
                    <a:lstStyle/>
                    <a:p>
                      <a:pPr algn="l" fontAlgn="b"/>
                      <a:r>
                        <a:rPr lang="fr-CA" sz="1100" b="0" i="0" u="none" strike="noStrike">
                          <a:solidFill>
                            <a:srgbClr val="000000"/>
                          </a:solidFill>
                          <a:effectLst/>
                          <a:latin typeface="Aptos Narrow" panose="020B0004020202020204" pitchFamily="34" charset="0"/>
                        </a:rPr>
                        <a:t> </a:t>
                      </a:r>
                    </a:p>
                  </a:txBody>
                  <a:tcPr marL="5443" marR="5443" marT="5443" marB="0" anchor="b">
                    <a:lnL>
                      <a:noFill/>
                    </a:lnL>
                    <a:lnR>
                      <a:noFill/>
                    </a:lnR>
                    <a:lnT>
                      <a:noFill/>
                    </a:lnT>
                    <a:lnB>
                      <a:noFill/>
                    </a:lnB>
                    <a:solidFill>
                      <a:srgbClr val="FFFFFF"/>
                    </a:solidFill>
                  </a:tcPr>
                </a:tc>
                <a:tc>
                  <a:txBody>
                    <a:bodyPr/>
                    <a:lstStyle/>
                    <a:p>
                      <a:pPr algn="l" fontAlgn="b"/>
                      <a:r>
                        <a:rPr lang="fr-CA" sz="1100" b="0" i="0" u="none" strike="noStrike">
                          <a:solidFill>
                            <a:srgbClr val="000000"/>
                          </a:solidFill>
                          <a:effectLst/>
                          <a:latin typeface="Aptos Narrow" panose="020B0004020202020204" pitchFamily="34" charset="0"/>
                        </a:rPr>
                        <a:t> </a:t>
                      </a:r>
                    </a:p>
                  </a:txBody>
                  <a:tcPr marL="5443" marR="5443" marT="5443" marB="0" anchor="b">
                    <a:lnL>
                      <a:noFill/>
                    </a:lnL>
                    <a:lnR>
                      <a:noFill/>
                    </a:lnR>
                    <a:lnT>
                      <a:noFill/>
                    </a:lnT>
                    <a:lnB>
                      <a:noFill/>
                    </a:lnB>
                    <a:solidFill>
                      <a:srgbClr val="FFFFFF"/>
                    </a:solidFill>
                  </a:tcPr>
                </a:tc>
                <a:tc>
                  <a:txBody>
                    <a:bodyPr/>
                    <a:lstStyle/>
                    <a:p>
                      <a:pPr algn="l" fontAlgn="b"/>
                      <a:r>
                        <a:rPr lang="fr-CA" sz="1600" b="1" i="0" u="none" strike="noStrike">
                          <a:solidFill>
                            <a:srgbClr val="FF0000"/>
                          </a:solidFill>
                          <a:effectLst/>
                          <a:latin typeface="Aptos Narrow" panose="020B0004020202020204" pitchFamily="34" charset="0"/>
                        </a:rPr>
                        <a:t>Ésotérisme et sciences occultes</a:t>
                      </a:r>
                    </a:p>
                  </a:txBody>
                  <a:tcPr marL="5443" marR="5443" marT="5443" marB="0" anchor="b">
                    <a:lnL>
                      <a:noFill/>
                    </a:lnL>
                    <a:lnR>
                      <a:noFill/>
                    </a:lnR>
                    <a:lnT>
                      <a:noFill/>
                    </a:lnT>
                    <a:lnB>
                      <a:noFill/>
                    </a:lnB>
                    <a:solidFill>
                      <a:srgbClr val="FFFFFF"/>
                    </a:solidFill>
                  </a:tcPr>
                </a:tc>
                <a:tc>
                  <a:txBody>
                    <a:bodyPr/>
                    <a:lstStyle/>
                    <a:p>
                      <a:pPr algn="r" fontAlgn="b"/>
                      <a:r>
                        <a:rPr lang="fr-CA" sz="1600" b="1" i="0" u="none" strike="noStrike">
                          <a:solidFill>
                            <a:srgbClr val="FF0000"/>
                          </a:solidFill>
                          <a:effectLst/>
                          <a:latin typeface="Aptos Narrow" panose="020B0004020202020204" pitchFamily="34" charset="0"/>
                        </a:rPr>
                        <a:t>-7,60%</a:t>
                      </a:r>
                    </a:p>
                  </a:txBody>
                  <a:tcPr marL="5443" marR="5443" marT="5443" marB="0" anchor="b">
                    <a:lnL>
                      <a:noFill/>
                    </a:lnL>
                    <a:lnR>
                      <a:noFill/>
                    </a:lnR>
                    <a:lnT>
                      <a:noFill/>
                    </a:lnT>
                    <a:lnB>
                      <a:noFill/>
                    </a:lnB>
                    <a:solidFill>
                      <a:srgbClr val="FFFFFF"/>
                    </a:solidFill>
                  </a:tcPr>
                </a:tc>
                <a:extLst>
                  <a:ext uri="{0D108BD9-81ED-4DB2-BD59-A6C34878D82A}">
                    <a16:rowId xmlns:a16="http://schemas.microsoft.com/office/drawing/2014/main" val="539857686"/>
                  </a:ext>
                </a:extLst>
              </a:tr>
              <a:tr h="299720">
                <a:tc>
                  <a:txBody>
                    <a:bodyPr/>
                    <a:lstStyle/>
                    <a:p>
                      <a:pPr algn="l" fontAlgn="b"/>
                      <a:r>
                        <a:rPr lang="fr-CA" sz="1600" b="1" i="0" u="none" strike="noStrike">
                          <a:solidFill>
                            <a:srgbClr val="00B050"/>
                          </a:solidFill>
                          <a:effectLst/>
                          <a:latin typeface="Aptos Narrow" panose="020B0004020202020204" pitchFamily="34" charset="0"/>
                        </a:rPr>
                        <a:t>Économie, gestion et droit</a:t>
                      </a:r>
                    </a:p>
                  </a:txBody>
                  <a:tcPr marL="5443" marR="5443" marT="5443" marB="0" anchor="b">
                    <a:lnL>
                      <a:noFill/>
                    </a:lnL>
                    <a:lnR>
                      <a:noFill/>
                    </a:lnR>
                    <a:lnT>
                      <a:noFill/>
                    </a:lnT>
                    <a:lnB>
                      <a:noFill/>
                    </a:lnB>
                    <a:solidFill>
                      <a:srgbClr val="FFFFFF"/>
                    </a:solidFill>
                  </a:tcPr>
                </a:tc>
                <a:tc>
                  <a:txBody>
                    <a:bodyPr/>
                    <a:lstStyle/>
                    <a:p>
                      <a:pPr algn="r" fontAlgn="b"/>
                      <a:r>
                        <a:rPr lang="fr-CA" sz="1600" b="1" i="0" u="none" strike="noStrike" dirty="0">
                          <a:solidFill>
                            <a:srgbClr val="00B050"/>
                          </a:solidFill>
                          <a:effectLst/>
                          <a:latin typeface="Aptos Narrow" panose="020B0004020202020204" pitchFamily="34" charset="0"/>
                        </a:rPr>
                        <a:t>+2,83%</a:t>
                      </a:r>
                    </a:p>
                  </a:txBody>
                  <a:tcPr marL="5443" marR="5443" marT="5443" marB="0" anchor="b">
                    <a:lnL>
                      <a:noFill/>
                    </a:lnL>
                    <a:lnR>
                      <a:noFill/>
                    </a:lnR>
                    <a:lnT>
                      <a:noFill/>
                    </a:lnT>
                    <a:lnB>
                      <a:noFill/>
                    </a:lnB>
                    <a:solidFill>
                      <a:srgbClr val="FFFFFF"/>
                    </a:solidFill>
                  </a:tcPr>
                </a:tc>
                <a:tc>
                  <a:txBody>
                    <a:bodyPr/>
                    <a:lstStyle/>
                    <a:p>
                      <a:pPr algn="l" fontAlgn="b"/>
                      <a:r>
                        <a:rPr lang="fr-CA" sz="1100" b="0" i="0" u="none" strike="noStrike">
                          <a:solidFill>
                            <a:srgbClr val="000000"/>
                          </a:solidFill>
                          <a:effectLst/>
                          <a:latin typeface="Aptos Narrow" panose="020B0004020202020204" pitchFamily="34" charset="0"/>
                        </a:rPr>
                        <a:t> </a:t>
                      </a:r>
                    </a:p>
                  </a:txBody>
                  <a:tcPr marL="5443" marR="5443" marT="5443" marB="0" anchor="b">
                    <a:lnL>
                      <a:noFill/>
                    </a:lnL>
                    <a:lnR>
                      <a:noFill/>
                    </a:lnR>
                    <a:lnT>
                      <a:noFill/>
                    </a:lnT>
                    <a:lnB>
                      <a:noFill/>
                    </a:lnB>
                    <a:solidFill>
                      <a:srgbClr val="FFFFFF"/>
                    </a:solidFill>
                  </a:tcPr>
                </a:tc>
                <a:tc>
                  <a:txBody>
                    <a:bodyPr/>
                    <a:lstStyle/>
                    <a:p>
                      <a:pPr algn="l" fontAlgn="b"/>
                      <a:r>
                        <a:rPr lang="fr-CA" sz="1100" b="0" i="0" u="none" strike="noStrike">
                          <a:solidFill>
                            <a:srgbClr val="000000"/>
                          </a:solidFill>
                          <a:effectLst/>
                          <a:latin typeface="Aptos Narrow" panose="020B0004020202020204" pitchFamily="34" charset="0"/>
                        </a:rPr>
                        <a:t> </a:t>
                      </a:r>
                    </a:p>
                  </a:txBody>
                  <a:tcPr marL="5443" marR="5443" marT="5443" marB="0" anchor="b">
                    <a:lnL>
                      <a:noFill/>
                    </a:lnL>
                    <a:lnR>
                      <a:noFill/>
                    </a:lnR>
                    <a:lnT>
                      <a:noFill/>
                    </a:lnT>
                    <a:lnB>
                      <a:noFill/>
                    </a:lnB>
                    <a:solidFill>
                      <a:srgbClr val="FFFFFF"/>
                    </a:solidFill>
                  </a:tcPr>
                </a:tc>
                <a:tc>
                  <a:txBody>
                    <a:bodyPr/>
                    <a:lstStyle/>
                    <a:p>
                      <a:pPr algn="l" fontAlgn="b"/>
                      <a:r>
                        <a:rPr lang="fr-CA" sz="1600" b="1" i="0" u="none" strike="noStrike">
                          <a:solidFill>
                            <a:srgbClr val="FF0000"/>
                          </a:solidFill>
                          <a:effectLst/>
                          <a:latin typeface="Aptos Narrow" panose="020B0004020202020204" pitchFamily="34" charset="0"/>
                        </a:rPr>
                        <a:t>Religion et spiritualité</a:t>
                      </a:r>
                    </a:p>
                  </a:txBody>
                  <a:tcPr marL="5443" marR="5443" marT="5443" marB="0" anchor="b">
                    <a:lnL>
                      <a:noFill/>
                    </a:lnL>
                    <a:lnR>
                      <a:noFill/>
                    </a:lnR>
                    <a:lnT>
                      <a:noFill/>
                    </a:lnT>
                    <a:lnB>
                      <a:noFill/>
                    </a:lnB>
                    <a:solidFill>
                      <a:srgbClr val="FFFFFF"/>
                    </a:solidFill>
                  </a:tcPr>
                </a:tc>
                <a:tc>
                  <a:txBody>
                    <a:bodyPr/>
                    <a:lstStyle/>
                    <a:p>
                      <a:pPr algn="r" fontAlgn="b"/>
                      <a:r>
                        <a:rPr lang="fr-CA" sz="1600" b="1" i="0" u="none" strike="noStrike">
                          <a:solidFill>
                            <a:srgbClr val="FF0000"/>
                          </a:solidFill>
                          <a:effectLst/>
                          <a:latin typeface="Aptos Narrow" panose="020B0004020202020204" pitchFamily="34" charset="0"/>
                        </a:rPr>
                        <a:t>-23,81%</a:t>
                      </a:r>
                    </a:p>
                  </a:txBody>
                  <a:tcPr marL="5443" marR="5443" marT="5443" marB="0" anchor="b">
                    <a:lnL>
                      <a:noFill/>
                    </a:lnL>
                    <a:lnR>
                      <a:noFill/>
                    </a:lnR>
                    <a:lnT>
                      <a:noFill/>
                    </a:lnT>
                    <a:lnB>
                      <a:noFill/>
                    </a:lnB>
                    <a:solidFill>
                      <a:srgbClr val="FFFFFF"/>
                    </a:solidFill>
                  </a:tcPr>
                </a:tc>
                <a:extLst>
                  <a:ext uri="{0D108BD9-81ED-4DB2-BD59-A6C34878D82A}">
                    <a16:rowId xmlns:a16="http://schemas.microsoft.com/office/drawing/2014/main" val="2301572330"/>
                  </a:ext>
                </a:extLst>
              </a:tr>
              <a:tr h="299720">
                <a:tc>
                  <a:txBody>
                    <a:bodyPr/>
                    <a:lstStyle/>
                    <a:p>
                      <a:pPr algn="l" fontAlgn="b"/>
                      <a:r>
                        <a:rPr lang="fr-CA" sz="1600" b="1" i="0" u="none" strike="noStrike">
                          <a:solidFill>
                            <a:srgbClr val="00B050"/>
                          </a:solidFill>
                          <a:effectLst/>
                          <a:latin typeface="Aptos Narrow" panose="020B0004020202020204" pitchFamily="34" charset="0"/>
                        </a:rPr>
                        <a:t>Histoire</a:t>
                      </a:r>
                    </a:p>
                  </a:txBody>
                  <a:tcPr marL="5443" marR="5443" marT="5443" marB="0" anchor="b">
                    <a:lnL>
                      <a:noFill/>
                    </a:lnL>
                    <a:lnR>
                      <a:noFill/>
                    </a:lnR>
                    <a:lnT>
                      <a:noFill/>
                    </a:lnT>
                    <a:lnB>
                      <a:noFill/>
                    </a:lnB>
                    <a:solidFill>
                      <a:srgbClr val="FFFFFF"/>
                    </a:solidFill>
                  </a:tcPr>
                </a:tc>
                <a:tc>
                  <a:txBody>
                    <a:bodyPr/>
                    <a:lstStyle/>
                    <a:p>
                      <a:pPr algn="r" fontAlgn="b"/>
                      <a:r>
                        <a:rPr lang="fr-CA" sz="1600" b="1" i="0" u="none" strike="noStrike" dirty="0">
                          <a:solidFill>
                            <a:srgbClr val="00B050"/>
                          </a:solidFill>
                          <a:effectLst/>
                          <a:latin typeface="Aptos Narrow" panose="020B0004020202020204" pitchFamily="34" charset="0"/>
                        </a:rPr>
                        <a:t>+0,87%</a:t>
                      </a:r>
                    </a:p>
                  </a:txBody>
                  <a:tcPr marL="5443" marR="5443" marT="5443" marB="0" anchor="b">
                    <a:lnL>
                      <a:noFill/>
                    </a:lnL>
                    <a:lnR>
                      <a:noFill/>
                    </a:lnR>
                    <a:lnT>
                      <a:noFill/>
                    </a:lnT>
                    <a:lnB>
                      <a:noFill/>
                    </a:lnB>
                    <a:solidFill>
                      <a:srgbClr val="FFFFFF"/>
                    </a:solidFill>
                  </a:tcPr>
                </a:tc>
                <a:tc>
                  <a:txBody>
                    <a:bodyPr/>
                    <a:lstStyle/>
                    <a:p>
                      <a:pPr algn="l" fontAlgn="b"/>
                      <a:r>
                        <a:rPr lang="fr-CA" sz="1100" b="0" i="0" u="none" strike="noStrike">
                          <a:solidFill>
                            <a:srgbClr val="000000"/>
                          </a:solidFill>
                          <a:effectLst/>
                          <a:latin typeface="Aptos Narrow" panose="020B0004020202020204" pitchFamily="34" charset="0"/>
                        </a:rPr>
                        <a:t> </a:t>
                      </a:r>
                    </a:p>
                  </a:txBody>
                  <a:tcPr marL="5443" marR="5443" marT="5443" marB="0" anchor="b">
                    <a:lnL>
                      <a:noFill/>
                    </a:lnL>
                    <a:lnR>
                      <a:noFill/>
                    </a:lnR>
                    <a:lnT>
                      <a:noFill/>
                    </a:lnT>
                    <a:lnB>
                      <a:noFill/>
                    </a:lnB>
                    <a:solidFill>
                      <a:srgbClr val="FFFFFF"/>
                    </a:solidFill>
                  </a:tcPr>
                </a:tc>
                <a:tc>
                  <a:txBody>
                    <a:bodyPr/>
                    <a:lstStyle/>
                    <a:p>
                      <a:pPr algn="l" fontAlgn="b"/>
                      <a:r>
                        <a:rPr lang="fr-CA" sz="1100" b="0" i="0" u="none" strike="noStrike">
                          <a:solidFill>
                            <a:srgbClr val="000000"/>
                          </a:solidFill>
                          <a:effectLst/>
                          <a:latin typeface="Aptos Narrow" panose="020B0004020202020204" pitchFamily="34" charset="0"/>
                        </a:rPr>
                        <a:t> </a:t>
                      </a:r>
                    </a:p>
                  </a:txBody>
                  <a:tcPr marL="5443" marR="5443" marT="5443" marB="0" anchor="b">
                    <a:lnL>
                      <a:noFill/>
                    </a:lnL>
                    <a:lnR>
                      <a:noFill/>
                    </a:lnR>
                    <a:lnT>
                      <a:noFill/>
                    </a:lnT>
                    <a:lnB>
                      <a:noFill/>
                    </a:lnB>
                    <a:solidFill>
                      <a:srgbClr val="FFFFFF"/>
                    </a:solidFill>
                  </a:tcPr>
                </a:tc>
                <a:tc>
                  <a:txBody>
                    <a:bodyPr/>
                    <a:lstStyle/>
                    <a:p>
                      <a:pPr algn="l" fontAlgn="b"/>
                      <a:r>
                        <a:rPr lang="fr-CA" sz="1100" b="0" i="0" u="none" strike="noStrike">
                          <a:solidFill>
                            <a:srgbClr val="000000"/>
                          </a:solidFill>
                          <a:effectLst/>
                          <a:latin typeface="Aptos Narrow" panose="020B0004020202020204" pitchFamily="34" charset="0"/>
                        </a:rPr>
                        <a:t> </a:t>
                      </a:r>
                    </a:p>
                  </a:txBody>
                  <a:tcPr marL="5443" marR="5443" marT="5443" marB="0" anchor="b">
                    <a:lnL>
                      <a:noFill/>
                    </a:lnL>
                    <a:lnR>
                      <a:noFill/>
                    </a:lnR>
                    <a:lnT>
                      <a:noFill/>
                    </a:lnT>
                    <a:lnB>
                      <a:noFill/>
                    </a:lnB>
                    <a:solidFill>
                      <a:srgbClr val="FFFFFF"/>
                    </a:solidFill>
                  </a:tcPr>
                </a:tc>
                <a:tc>
                  <a:txBody>
                    <a:bodyPr/>
                    <a:lstStyle/>
                    <a:p>
                      <a:pPr algn="l" fontAlgn="b"/>
                      <a:r>
                        <a:rPr lang="fr-CA" sz="1100" b="0" i="0" u="none" strike="noStrike">
                          <a:solidFill>
                            <a:srgbClr val="000000"/>
                          </a:solidFill>
                          <a:effectLst/>
                          <a:latin typeface="Aptos Narrow" panose="020B0004020202020204" pitchFamily="34" charset="0"/>
                        </a:rPr>
                        <a:t> </a:t>
                      </a:r>
                    </a:p>
                  </a:txBody>
                  <a:tcPr marL="5443" marR="5443" marT="5443" marB="0" anchor="b">
                    <a:lnL>
                      <a:noFill/>
                    </a:lnL>
                    <a:lnR>
                      <a:noFill/>
                    </a:lnR>
                    <a:lnT>
                      <a:noFill/>
                    </a:lnT>
                    <a:lnB>
                      <a:noFill/>
                    </a:lnB>
                    <a:solidFill>
                      <a:srgbClr val="FFFFFF"/>
                    </a:solidFill>
                  </a:tcPr>
                </a:tc>
                <a:extLst>
                  <a:ext uri="{0D108BD9-81ED-4DB2-BD59-A6C34878D82A}">
                    <a16:rowId xmlns:a16="http://schemas.microsoft.com/office/drawing/2014/main" val="3647788241"/>
                  </a:ext>
                </a:extLst>
              </a:tr>
              <a:tr h="299720">
                <a:tc>
                  <a:txBody>
                    <a:bodyPr/>
                    <a:lstStyle/>
                    <a:p>
                      <a:pPr algn="l" fontAlgn="b"/>
                      <a:r>
                        <a:rPr lang="fr-CA" sz="1600" b="1" i="0" u="none" strike="noStrike">
                          <a:solidFill>
                            <a:srgbClr val="FF0000"/>
                          </a:solidFill>
                          <a:effectLst/>
                          <a:latin typeface="Aptos Narrow" panose="020B0004020202020204" pitchFamily="34" charset="0"/>
                        </a:rPr>
                        <a:t>Informatique</a:t>
                      </a:r>
                    </a:p>
                  </a:txBody>
                  <a:tcPr marL="5443" marR="5443" marT="5443" marB="0" anchor="b">
                    <a:lnL>
                      <a:noFill/>
                    </a:lnL>
                    <a:lnR>
                      <a:noFill/>
                    </a:lnR>
                    <a:lnT>
                      <a:noFill/>
                    </a:lnT>
                    <a:lnB>
                      <a:noFill/>
                    </a:lnB>
                    <a:solidFill>
                      <a:srgbClr val="FFFFFF"/>
                    </a:solidFill>
                  </a:tcPr>
                </a:tc>
                <a:tc>
                  <a:txBody>
                    <a:bodyPr/>
                    <a:lstStyle/>
                    <a:p>
                      <a:pPr algn="r" fontAlgn="b"/>
                      <a:r>
                        <a:rPr lang="fr-CA" sz="1600" b="1" i="0" u="none" strike="noStrike">
                          <a:solidFill>
                            <a:srgbClr val="FF0000"/>
                          </a:solidFill>
                          <a:effectLst/>
                          <a:latin typeface="Aptos Narrow" panose="020B0004020202020204" pitchFamily="34" charset="0"/>
                        </a:rPr>
                        <a:t>-22,04%</a:t>
                      </a:r>
                    </a:p>
                  </a:txBody>
                  <a:tcPr marL="5443" marR="5443" marT="5443" marB="0" anchor="b">
                    <a:lnL>
                      <a:noFill/>
                    </a:lnL>
                    <a:lnR>
                      <a:noFill/>
                    </a:lnR>
                    <a:lnT>
                      <a:noFill/>
                    </a:lnT>
                    <a:lnB>
                      <a:noFill/>
                    </a:lnB>
                    <a:solidFill>
                      <a:srgbClr val="FFFFFF"/>
                    </a:solidFill>
                  </a:tcPr>
                </a:tc>
                <a:tc>
                  <a:txBody>
                    <a:bodyPr/>
                    <a:lstStyle/>
                    <a:p>
                      <a:pPr algn="l" fontAlgn="b"/>
                      <a:r>
                        <a:rPr lang="fr-CA" sz="1100" b="0" i="0" u="none" strike="noStrike">
                          <a:solidFill>
                            <a:srgbClr val="000000"/>
                          </a:solidFill>
                          <a:effectLst/>
                          <a:latin typeface="Aptos Narrow" panose="020B0004020202020204" pitchFamily="34" charset="0"/>
                        </a:rPr>
                        <a:t> </a:t>
                      </a:r>
                    </a:p>
                  </a:txBody>
                  <a:tcPr marL="5443" marR="5443" marT="5443" marB="0" anchor="b">
                    <a:lnL>
                      <a:noFill/>
                    </a:lnL>
                    <a:lnR>
                      <a:noFill/>
                    </a:lnR>
                    <a:lnT>
                      <a:noFill/>
                    </a:lnT>
                    <a:lnB>
                      <a:noFill/>
                    </a:lnB>
                    <a:solidFill>
                      <a:srgbClr val="FFFFFF"/>
                    </a:solidFill>
                  </a:tcPr>
                </a:tc>
                <a:tc>
                  <a:txBody>
                    <a:bodyPr/>
                    <a:lstStyle/>
                    <a:p>
                      <a:pPr algn="l" fontAlgn="b"/>
                      <a:r>
                        <a:rPr lang="fr-CA" sz="1100" b="0" i="0" u="none" strike="noStrike">
                          <a:solidFill>
                            <a:srgbClr val="000000"/>
                          </a:solidFill>
                          <a:effectLst/>
                          <a:latin typeface="Aptos Narrow" panose="020B0004020202020204" pitchFamily="34" charset="0"/>
                        </a:rPr>
                        <a:t> </a:t>
                      </a:r>
                    </a:p>
                  </a:txBody>
                  <a:tcPr marL="5443" marR="5443" marT="5443" marB="0" anchor="b">
                    <a:lnL>
                      <a:noFill/>
                    </a:lnL>
                    <a:lnR>
                      <a:noFill/>
                    </a:lnR>
                    <a:lnT>
                      <a:noFill/>
                    </a:lnT>
                    <a:lnB>
                      <a:noFill/>
                    </a:lnB>
                    <a:solidFill>
                      <a:srgbClr val="FFFFFF"/>
                    </a:solidFill>
                  </a:tcPr>
                </a:tc>
                <a:tc>
                  <a:txBody>
                    <a:bodyPr/>
                    <a:lstStyle/>
                    <a:p>
                      <a:pPr algn="l" fontAlgn="b"/>
                      <a:r>
                        <a:rPr lang="fr-CA" sz="1600" b="1" i="0" u="none" strike="noStrike">
                          <a:solidFill>
                            <a:srgbClr val="FF0000"/>
                          </a:solidFill>
                          <a:effectLst/>
                          <a:latin typeface="Aptos Narrow" panose="020B0004020202020204" pitchFamily="34" charset="0"/>
                        </a:rPr>
                        <a:t>Vie pratique</a:t>
                      </a:r>
                    </a:p>
                  </a:txBody>
                  <a:tcPr marL="5443" marR="5443" marT="5443" marB="0" anchor="b">
                    <a:lnL>
                      <a:noFill/>
                    </a:lnL>
                    <a:lnR>
                      <a:noFill/>
                    </a:lnR>
                    <a:lnT>
                      <a:noFill/>
                    </a:lnT>
                    <a:lnB>
                      <a:noFill/>
                    </a:lnB>
                    <a:solidFill>
                      <a:srgbClr val="FFFFFF"/>
                    </a:solidFill>
                  </a:tcPr>
                </a:tc>
                <a:tc>
                  <a:txBody>
                    <a:bodyPr/>
                    <a:lstStyle/>
                    <a:p>
                      <a:pPr algn="r" fontAlgn="b"/>
                      <a:r>
                        <a:rPr lang="fr-CA" sz="1600" b="1" i="0" u="none" strike="noStrike">
                          <a:solidFill>
                            <a:srgbClr val="FF0000"/>
                          </a:solidFill>
                          <a:effectLst/>
                          <a:latin typeface="Aptos Narrow" panose="020B0004020202020204" pitchFamily="34" charset="0"/>
                        </a:rPr>
                        <a:t>-10,02%</a:t>
                      </a:r>
                    </a:p>
                  </a:txBody>
                  <a:tcPr marL="5443" marR="5443" marT="5443" marB="0" anchor="b">
                    <a:lnL>
                      <a:noFill/>
                    </a:lnL>
                    <a:lnR>
                      <a:noFill/>
                    </a:lnR>
                    <a:lnT>
                      <a:noFill/>
                    </a:lnT>
                    <a:lnB>
                      <a:noFill/>
                    </a:lnB>
                    <a:solidFill>
                      <a:srgbClr val="FFFFFF"/>
                    </a:solidFill>
                  </a:tcPr>
                </a:tc>
                <a:extLst>
                  <a:ext uri="{0D108BD9-81ED-4DB2-BD59-A6C34878D82A}">
                    <a16:rowId xmlns:a16="http://schemas.microsoft.com/office/drawing/2014/main" val="3473033095"/>
                  </a:ext>
                </a:extLst>
              </a:tr>
              <a:tr h="299720">
                <a:tc>
                  <a:txBody>
                    <a:bodyPr/>
                    <a:lstStyle/>
                    <a:p>
                      <a:pPr algn="l" fontAlgn="b"/>
                      <a:r>
                        <a:rPr lang="fr-CA" sz="1600" b="1" i="0" u="none" strike="noStrike">
                          <a:solidFill>
                            <a:srgbClr val="FF0000"/>
                          </a:solidFill>
                          <a:effectLst/>
                          <a:latin typeface="Aptos Narrow" panose="020B0004020202020204" pitchFamily="34" charset="0"/>
                        </a:rPr>
                        <a:t>Langues, communication et médias</a:t>
                      </a:r>
                    </a:p>
                  </a:txBody>
                  <a:tcPr marL="5443" marR="5443" marT="5443" marB="0" anchor="b">
                    <a:lnL>
                      <a:noFill/>
                    </a:lnL>
                    <a:lnR>
                      <a:noFill/>
                    </a:lnR>
                    <a:lnT>
                      <a:noFill/>
                    </a:lnT>
                    <a:lnB>
                      <a:noFill/>
                    </a:lnB>
                    <a:solidFill>
                      <a:srgbClr val="FFFFFF"/>
                    </a:solidFill>
                  </a:tcPr>
                </a:tc>
                <a:tc>
                  <a:txBody>
                    <a:bodyPr/>
                    <a:lstStyle/>
                    <a:p>
                      <a:pPr algn="r" fontAlgn="b"/>
                      <a:r>
                        <a:rPr lang="fr-CA" sz="1600" b="1" i="0" u="none" strike="noStrike">
                          <a:solidFill>
                            <a:srgbClr val="FF0000"/>
                          </a:solidFill>
                          <a:effectLst/>
                          <a:latin typeface="Aptos Narrow" panose="020B0004020202020204" pitchFamily="34" charset="0"/>
                        </a:rPr>
                        <a:t>-11,31%</a:t>
                      </a:r>
                    </a:p>
                  </a:txBody>
                  <a:tcPr marL="5443" marR="5443" marT="5443" marB="0" anchor="b">
                    <a:lnL>
                      <a:noFill/>
                    </a:lnL>
                    <a:lnR>
                      <a:noFill/>
                    </a:lnR>
                    <a:lnT>
                      <a:noFill/>
                    </a:lnT>
                    <a:lnB>
                      <a:noFill/>
                    </a:lnB>
                    <a:solidFill>
                      <a:srgbClr val="FFFFFF"/>
                    </a:solidFill>
                  </a:tcPr>
                </a:tc>
                <a:tc>
                  <a:txBody>
                    <a:bodyPr/>
                    <a:lstStyle/>
                    <a:p>
                      <a:pPr algn="l" fontAlgn="b"/>
                      <a:r>
                        <a:rPr lang="fr-CA" sz="1100" b="0" i="0" u="none" strike="noStrike">
                          <a:solidFill>
                            <a:srgbClr val="000000"/>
                          </a:solidFill>
                          <a:effectLst/>
                          <a:latin typeface="Aptos Narrow" panose="020B0004020202020204" pitchFamily="34" charset="0"/>
                        </a:rPr>
                        <a:t> </a:t>
                      </a:r>
                    </a:p>
                  </a:txBody>
                  <a:tcPr marL="5443" marR="5443" marT="5443" marB="0" anchor="b">
                    <a:lnL>
                      <a:noFill/>
                    </a:lnL>
                    <a:lnR>
                      <a:noFill/>
                    </a:lnR>
                    <a:lnT>
                      <a:noFill/>
                    </a:lnT>
                    <a:lnB>
                      <a:noFill/>
                    </a:lnB>
                    <a:solidFill>
                      <a:srgbClr val="FFFFFF"/>
                    </a:solidFill>
                  </a:tcPr>
                </a:tc>
                <a:tc>
                  <a:txBody>
                    <a:bodyPr/>
                    <a:lstStyle/>
                    <a:p>
                      <a:pPr algn="l" fontAlgn="b"/>
                      <a:r>
                        <a:rPr lang="fr-CA" sz="1100" b="0" i="0" u="none" strike="noStrike">
                          <a:solidFill>
                            <a:srgbClr val="000000"/>
                          </a:solidFill>
                          <a:effectLst/>
                          <a:latin typeface="Aptos Narrow" panose="020B0004020202020204" pitchFamily="34" charset="0"/>
                        </a:rPr>
                        <a:t> </a:t>
                      </a:r>
                    </a:p>
                  </a:txBody>
                  <a:tcPr marL="5443" marR="5443" marT="5443" marB="0" anchor="b">
                    <a:lnL>
                      <a:noFill/>
                    </a:lnL>
                    <a:lnR>
                      <a:noFill/>
                    </a:lnR>
                    <a:lnT>
                      <a:noFill/>
                    </a:lnT>
                    <a:lnB>
                      <a:noFill/>
                    </a:lnB>
                    <a:solidFill>
                      <a:srgbClr val="FFFFFF"/>
                    </a:solidFill>
                  </a:tcPr>
                </a:tc>
                <a:tc>
                  <a:txBody>
                    <a:bodyPr/>
                    <a:lstStyle/>
                    <a:p>
                      <a:pPr algn="l" fontAlgn="b"/>
                      <a:r>
                        <a:rPr lang="fr-CA" sz="1600" b="0" i="0" u="none" strike="noStrike">
                          <a:solidFill>
                            <a:srgbClr val="FF0000"/>
                          </a:solidFill>
                          <a:effectLst/>
                          <a:latin typeface="Aptos Narrow" panose="020B0004020202020204" pitchFamily="34" charset="0"/>
                        </a:rPr>
                        <a:t>Croissance personnelle</a:t>
                      </a:r>
                    </a:p>
                  </a:txBody>
                  <a:tcPr marL="81643" marR="5443" marT="5443" marB="0" anchor="b">
                    <a:lnL>
                      <a:noFill/>
                    </a:lnL>
                    <a:lnR>
                      <a:noFill/>
                    </a:lnR>
                    <a:lnT>
                      <a:noFill/>
                    </a:lnT>
                    <a:lnB>
                      <a:noFill/>
                    </a:lnB>
                    <a:solidFill>
                      <a:srgbClr val="FFFFFF"/>
                    </a:solidFill>
                  </a:tcPr>
                </a:tc>
                <a:tc>
                  <a:txBody>
                    <a:bodyPr/>
                    <a:lstStyle/>
                    <a:p>
                      <a:pPr algn="r" fontAlgn="b"/>
                      <a:r>
                        <a:rPr lang="fr-CA" sz="1600" b="0" i="0" u="none" strike="noStrike">
                          <a:solidFill>
                            <a:srgbClr val="FF0000"/>
                          </a:solidFill>
                          <a:effectLst/>
                          <a:latin typeface="Aptos Narrow" panose="020B0004020202020204" pitchFamily="34" charset="0"/>
                        </a:rPr>
                        <a:t>-5,68%</a:t>
                      </a:r>
                    </a:p>
                  </a:txBody>
                  <a:tcPr marL="5443" marR="5443" marT="5443" marB="0" anchor="b">
                    <a:lnL>
                      <a:noFill/>
                    </a:lnL>
                    <a:lnR>
                      <a:noFill/>
                    </a:lnR>
                    <a:lnT>
                      <a:noFill/>
                    </a:lnT>
                    <a:lnB>
                      <a:noFill/>
                    </a:lnB>
                    <a:solidFill>
                      <a:srgbClr val="FFFFFF"/>
                    </a:solidFill>
                  </a:tcPr>
                </a:tc>
                <a:extLst>
                  <a:ext uri="{0D108BD9-81ED-4DB2-BD59-A6C34878D82A}">
                    <a16:rowId xmlns:a16="http://schemas.microsoft.com/office/drawing/2014/main" val="3425037574"/>
                  </a:ext>
                </a:extLst>
              </a:tr>
              <a:tr h="299720">
                <a:tc>
                  <a:txBody>
                    <a:bodyPr/>
                    <a:lstStyle/>
                    <a:p>
                      <a:pPr algn="l" fontAlgn="b"/>
                      <a:r>
                        <a:rPr lang="fr-CA" sz="1600" b="1" i="0" u="none" strike="noStrike">
                          <a:solidFill>
                            <a:srgbClr val="FF0000"/>
                          </a:solidFill>
                          <a:effectLst/>
                          <a:latin typeface="Aptos Narrow" panose="020B0004020202020204" pitchFamily="34" charset="0"/>
                        </a:rPr>
                        <a:t>Parascolaire</a:t>
                      </a:r>
                    </a:p>
                  </a:txBody>
                  <a:tcPr marL="5443" marR="5443" marT="5443" marB="0" anchor="b">
                    <a:lnL>
                      <a:noFill/>
                    </a:lnL>
                    <a:lnR>
                      <a:noFill/>
                    </a:lnR>
                    <a:lnT>
                      <a:noFill/>
                    </a:lnT>
                    <a:lnB>
                      <a:noFill/>
                    </a:lnB>
                    <a:solidFill>
                      <a:srgbClr val="FFFFFF"/>
                    </a:solidFill>
                  </a:tcPr>
                </a:tc>
                <a:tc>
                  <a:txBody>
                    <a:bodyPr/>
                    <a:lstStyle/>
                    <a:p>
                      <a:pPr algn="r" fontAlgn="b"/>
                      <a:r>
                        <a:rPr lang="fr-CA" sz="1600" b="1" i="0" u="none" strike="noStrike">
                          <a:solidFill>
                            <a:srgbClr val="FF0000"/>
                          </a:solidFill>
                          <a:effectLst/>
                          <a:latin typeface="Aptos Narrow" panose="020B0004020202020204" pitchFamily="34" charset="0"/>
                        </a:rPr>
                        <a:t>-12,05%</a:t>
                      </a:r>
                    </a:p>
                  </a:txBody>
                  <a:tcPr marL="5443" marR="5443" marT="5443" marB="0" anchor="b">
                    <a:lnL>
                      <a:noFill/>
                    </a:lnL>
                    <a:lnR>
                      <a:noFill/>
                    </a:lnR>
                    <a:lnT>
                      <a:noFill/>
                    </a:lnT>
                    <a:lnB>
                      <a:noFill/>
                    </a:lnB>
                    <a:solidFill>
                      <a:srgbClr val="FFFFFF"/>
                    </a:solidFill>
                  </a:tcPr>
                </a:tc>
                <a:tc>
                  <a:txBody>
                    <a:bodyPr/>
                    <a:lstStyle/>
                    <a:p>
                      <a:pPr algn="l" fontAlgn="b"/>
                      <a:r>
                        <a:rPr lang="fr-CA" sz="1100" b="0" i="0" u="none" strike="noStrike">
                          <a:solidFill>
                            <a:srgbClr val="000000"/>
                          </a:solidFill>
                          <a:effectLst/>
                          <a:latin typeface="Aptos Narrow" panose="020B0004020202020204" pitchFamily="34" charset="0"/>
                        </a:rPr>
                        <a:t> </a:t>
                      </a:r>
                    </a:p>
                  </a:txBody>
                  <a:tcPr marL="5443" marR="5443" marT="5443" marB="0" anchor="b">
                    <a:lnL>
                      <a:noFill/>
                    </a:lnL>
                    <a:lnR>
                      <a:noFill/>
                    </a:lnR>
                    <a:lnT>
                      <a:noFill/>
                    </a:lnT>
                    <a:lnB>
                      <a:noFill/>
                    </a:lnB>
                    <a:solidFill>
                      <a:srgbClr val="FFFFFF"/>
                    </a:solidFill>
                  </a:tcPr>
                </a:tc>
                <a:tc>
                  <a:txBody>
                    <a:bodyPr/>
                    <a:lstStyle/>
                    <a:p>
                      <a:pPr algn="l" fontAlgn="b"/>
                      <a:r>
                        <a:rPr lang="fr-CA" sz="1100" b="0" i="0" u="none" strike="noStrike">
                          <a:solidFill>
                            <a:srgbClr val="000000"/>
                          </a:solidFill>
                          <a:effectLst/>
                          <a:latin typeface="Aptos Narrow" panose="020B0004020202020204" pitchFamily="34" charset="0"/>
                        </a:rPr>
                        <a:t> </a:t>
                      </a:r>
                    </a:p>
                  </a:txBody>
                  <a:tcPr marL="5443" marR="5443" marT="5443" marB="0" anchor="b">
                    <a:lnL>
                      <a:noFill/>
                    </a:lnL>
                    <a:lnR>
                      <a:noFill/>
                    </a:lnR>
                    <a:lnT>
                      <a:noFill/>
                    </a:lnT>
                    <a:lnB>
                      <a:noFill/>
                    </a:lnB>
                    <a:solidFill>
                      <a:srgbClr val="FFFFFF"/>
                    </a:solidFill>
                  </a:tcPr>
                </a:tc>
                <a:tc>
                  <a:txBody>
                    <a:bodyPr/>
                    <a:lstStyle/>
                    <a:p>
                      <a:pPr algn="l" fontAlgn="b"/>
                      <a:r>
                        <a:rPr lang="fr-CA" sz="1600" b="0" i="0" u="none" strike="noStrike">
                          <a:solidFill>
                            <a:srgbClr val="FF0000"/>
                          </a:solidFill>
                          <a:effectLst/>
                          <a:latin typeface="Aptos Narrow" panose="020B0004020202020204" pitchFamily="34" charset="0"/>
                        </a:rPr>
                        <a:t>Cuisine et Gastronomie</a:t>
                      </a:r>
                    </a:p>
                  </a:txBody>
                  <a:tcPr marL="81643" marR="5443" marT="5443" marB="0" anchor="b">
                    <a:lnL>
                      <a:noFill/>
                    </a:lnL>
                    <a:lnR>
                      <a:noFill/>
                    </a:lnR>
                    <a:lnT>
                      <a:noFill/>
                    </a:lnT>
                    <a:lnB>
                      <a:noFill/>
                    </a:lnB>
                    <a:solidFill>
                      <a:srgbClr val="FFFFFF"/>
                    </a:solidFill>
                  </a:tcPr>
                </a:tc>
                <a:tc>
                  <a:txBody>
                    <a:bodyPr/>
                    <a:lstStyle/>
                    <a:p>
                      <a:pPr algn="r" fontAlgn="b"/>
                      <a:r>
                        <a:rPr lang="fr-CA" sz="1600" b="0" i="0" u="none" strike="noStrike">
                          <a:solidFill>
                            <a:srgbClr val="FF0000"/>
                          </a:solidFill>
                          <a:effectLst/>
                          <a:latin typeface="Aptos Narrow" panose="020B0004020202020204" pitchFamily="34" charset="0"/>
                        </a:rPr>
                        <a:t>-5,37%</a:t>
                      </a:r>
                    </a:p>
                  </a:txBody>
                  <a:tcPr marL="5443" marR="5443" marT="5443" marB="0" anchor="b">
                    <a:lnL>
                      <a:noFill/>
                    </a:lnL>
                    <a:lnR>
                      <a:noFill/>
                    </a:lnR>
                    <a:lnT>
                      <a:noFill/>
                    </a:lnT>
                    <a:lnB>
                      <a:noFill/>
                    </a:lnB>
                    <a:solidFill>
                      <a:srgbClr val="FFFFFF"/>
                    </a:solidFill>
                  </a:tcPr>
                </a:tc>
                <a:extLst>
                  <a:ext uri="{0D108BD9-81ED-4DB2-BD59-A6C34878D82A}">
                    <a16:rowId xmlns:a16="http://schemas.microsoft.com/office/drawing/2014/main" val="4026192977"/>
                  </a:ext>
                </a:extLst>
              </a:tr>
              <a:tr h="299720">
                <a:tc>
                  <a:txBody>
                    <a:bodyPr/>
                    <a:lstStyle/>
                    <a:p>
                      <a:pPr algn="l" fontAlgn="b"/>
                      <a:r>
                        <a:rPr lang="fr-CA" sz="1600" b="1" i="0" u="none" strike="noStrike">
                          <a:solidFill>
                            <a:srgbClr val="00B050"/>
                          </a:solidFill>
                          <a:effectLst/>
                          <a:latin typeface="Aptos Narrow" panose="020B0004020202020204" pitchFamily="34" charset="0"/>
                        </a:rPr>
                        <a:t>Politique et administration publique</a:t>
                      </a:r>
                    </a:p>
                  </a:txBody>
                  <a:tcPr marL="5443" marR="5443" marT="5443" marB="0" anchor="b">
                    <a:lnL>
                      <a:noFill/>
                    </a:lnL>
                    <a:lnR>
                      <a:noFill/>
                    </a:lnR>
                    <a:lnT>
                      <a:noFill/>
                    </a:lnT>
                    <a:lnB>
                      <a:noFill/>
                    </a:lnB>
                    <a:solidFill>
                      <a:srgbClr val="FFFFFF"/>
                    </a:solidFill>
                  </a:tcPr>
                </a:tc>
                <a:tc>
                  <a:txBody>
                    <a:bodyPr/>
                    <a:lstStyle/>
                    <a:p>
                      <a:pPr algn="r" fontAlgn="b"/>
                      <a:r>
                        <a:rPr lang="fr-CA" sz="1600" b="1" i="0" u="none" strike="noStrike" dirty="0">
                          <a:solidFill>
                            <a:srgbClr val="00B050"/>
                          </a:solidFill>
                          <a:effectLst/>
                          <a:latin typeface="Aptos Narrow" panose="020B0004020202020204" pitchFamily="34" charset="0"/>
                        </a:rPr>
                        <a:t>+32,10%</a:t>
                      </a:r>
                    </a:p>
                  </a:txBody>
                  <a:tcPr marL="5443" marR="5443" marT="5443" marB="0" anchor="b">
                    <a:lnL>
                      <a:noFill/>
                    </a:lnL>
                    <a:lnR>
                      <a:noFill/>
                    </a:lnR>
                    <a:lnT>
                      <a:noFill/>
                    </a:lnT>
                    <a:lnB>
                      <a:noFill/>
                    </a:lnB>
                    <a:solidFill>
                      <a:srgbClr val="FFFFFF"/>
                    </a:solidFill>
                  </a:tcPr>
                </a:tc>
                <a:tc>
                  <a:txBody>
                    <a:bodyPr/>
                    <a:lstStyle/>
                    <a:p>
                      <a:pPr algn="l" fontAlgn="b"/>
                      <a:r>
                        <a:rPr lang="fr-CA" sz="1100" b="0" i="0" u="none" strike="noStrike">
                          <a:solidFill>
                            <a:srgbClr val="000000"/>
                          </a:solidFill>
                          <a:effectLst/>
                          <a:latin typeface="Aptos Narrow" panose="020B0004020202020204" pitchFamily="34" charset="0"/>
                        </a:rPr>
                        <a:t> </a:t>
                      </a:r>
                    </a:p>
                  </a:txBody>
                  <a:tcPr marL="5443" marR="5443" marT="5443" marB="0" anchor="b">
                    <a:lnL>
                      <a:noFill/>
                    </a:lnL>
                    <a:lnR>
                      <a:noFill/>
                    </a:lnR>
                    <a:lnT>
                      <a:noFill/>
                    </a:lnT>
                    <a:lnB>
                      <a:noFill/>
                    </a:lnB>
                    <a:solidFill>
                      <a:srgbClr val="FFFFFF"/>
                    </a:solidFill>
                  </a:tcPr>
                </a:tc>
                <a:tc>
                  <a:txBody>
                    <a:bodyPr/>
                    <a:lstStyle/>
                    <a:p>
                      <a:pPr algn="l" fontAlgn="b"/>
                      <a:r>
                        <a:rPr lang="fr-CA" sz="1100" b="0" i="0" u="none" strike="noStrike">
                          <a:solidFill>
                            <a:srgbClr val="000000"/>
                          </a:solidFill>
                          <a:effectLst/>
                          <a:latin typeface="Aptos Narrow" panose="020B0004020202020204" pitchFamily="34" charset="0"/>
                        </a:rPr>
                        <a:t> </a:t>
                      </a:r>
                    </a:p>
                  </a:txBody>
                  <a:tcPr marL="5443" marR="5443" marT="5443" marB="0" anchor="b">
                    <a:lnL>
                      <a:noFill/>
                    </a:lnL>
                    <a:lnR>
                      <a:noFill/>
                    </a:lnR>
                    <a:lnT>
                      <a:noFill/>
                    </a:lnT>
                    <a:lnB>
                      <a:noFill/>
                    </a:lnB>
                    <a:solidFill>
                      <a:srgbClr val="FFFFFF"/>
                    </a:solidFill>
                  </a:tcPr>
                </a:tc>
                <a:tc>
                  <a:txBody>
                    <a:bodyPr/>
                    <a:lstStyle/>
                    <a:p>
                      <a:pPr algn="l" fontAlgn="b"/>
                      <a:r>
                        <a:rPr lang="fr-CA" sz="1600" b="0" i="0" u="none" strike="noStrike">
                          <a:solidFill>
                            <a:srgbClr val="00B050"/>
                          </a:solidFill>
                          <a:effectLst/>
                          <a:latin typeface="Aptos Narrow" panose="020B0004020202020204" pitchFamily="34" charset="0"/>
                        </a:rPr>
                        <a:t>Jardinage</a:t>
                      </a:r>
                    </a:p>
                  </a:txBody>
                  <a:tcPr marL="81643" marR="5443" marT="5443" marB="0" anchor="b">
                    <a:lnL>
                      <a:noFill/>
                    </a:lnL>
                    <a:lnR>
                      <a:noFill/>
                    </a:lnR>
                    <a:lnT>
                      <a:noFill/>
                    </a:lnT>
                    <a:lnB>
                      <a:noFill/>
                    </a:lnB>
                    <a:solidFill>
                      <a:srgbClr val="FFFFFF"/>
                    </a:solidFill>
                  </a:tcPr>
                </a:tc>
                <a:tc>
                  <a:txBody>
                    <a:bodyPr/>
                    <a:lstStyle/>
                    <a:p>
                      <a:pPr algn="r" fontAlgn="b"/>
                      <a:r>
                        <a:rPr lang="fr-CA" sz="1600" b="0" i="0" u="none" strike="noStrike" dirty="0">
                          <a:solidFill>
                            <a:srgbClr val="00B050"/>
                          </a:solidFill>
                          <a:effectLst/>
                          <a:latin typeface="Aptos Narrow" panose="020B0004020202020204" pitchFamily="34" charset="0"/>
                        </a:rPr>
                        <a:t>+78,07%</a:t>
                      </a:r>
                    </a:p>
                  </a:txBody>
                  <a:tcPr marL="5443" marR="5443" marT="5443" marB="0" anchor="b">
                    <a:lnL>
                      <a:noFill/>
                    </a:lnL>
                    <a:lnR>
                      <a:noFill/>
                    </a:lnR>
                    <a:lnT>
                      <a:noFill/>
                    </a:lnT>
                    <a:lnB>
                      <a:noFill/>
                    </a:lnB>
                    <a:solidFill>
                      <a:srgbClr val="FFFFFF"/>
                    </a:solidFill>
                  </a:tcPr>
                </a:tc>
                <a:extLst>
                  <a:ext uri="{0D108BD9-81ED-4DB2-BD59-A6C34878D82A}">
                    <a16:rowId xmlns:a16="http://schemas.microsoft.com/office/drawing/2014/main" val="2488794729"/>
                  </a:ext>
                </a:extLst>
              </a:tr>
              <a:tr h="299720">
                <a:tc>
                  <a:txBody>
                    <a:bodyPr/>
                    <a:lstStyle/>
                    <a:p>
                      <a:pPr algn="l" fontAlgn="b"/>
                      <a:r>
                        <a:rPr lang="fr-CA" sz="1600" b="1" i="0" u="none" strike="noStrike">
                          <a:solidFill>
                            <a:srgbClr val="FF0000"/>
                          </a:solidFill>
                          <a:effectLst/>
                          <a:latin typeface="Aptos Narrow" panose="020B0004020202020204" pitchFamily="34" charset="0"/>
                        </a:rPr>
                        <a:t>Sciences et médecine</a:t>
                      </a:r>
                    </a:p>
                  </a:txBody>
                  <a:tcPr marL="5443" marR="5443" marT="5443" marB="0" anchor="b">
                    <a:lnL>
                      <a:noFill/>
                    </a:lnL>
                    <a:lnR>
                      <a:noFill/>
                    </a:lnR>
                    <a:lnT>
                      <a:noFill/>
                    </a:lnT>
                    <a:lnB>
                      <a:noFill/>
                    </a:lnB>
                    <a:solidFill>
                      <a:srgbClr val="FFFFFF"/>
                    </a:solidFill>
                  </a:tcPr>
                </a:tc>
                <a:tc>
                  <a:txBody>
                    <a:bodyPr/>
                    <a:lstStyle/>
                    <a:p>
                      <a:pPr algn="r" fontAlgn="b"/>
                      <a:r>
                        <a:rPr lang="fr-CA" sz="1600" b="1" i="0" u="none" strike="noStrike" dirty="0">
                          <a:solidFill>
                            <a:srgbClr val="FF0000"/>
                          </a:solidFill>
                          <a:effectLst/>
                          <a:latin typeface="Aptos Narrow" panose="020B0004020202020204" pitchFamily="34" charset="0"/>
                        </a:rPr>
                        <a:t>-4,96%</a:t>
                      </a:r>
                    </a:p>
                  </a:txBody>
                  <a:tcPr marL="5443" marR="5443" marT="5443" marB="0" anchor="b">
                    <a:lnL>
                      <a:noFill/>
                    </a:lnL>
                    <a:lnR>
                      <a:noFill/>
                    </a:lnR>
                    <a:lnT>
                      <a:noFill/>
                    </a:lnT>
                    <a:lnB>
                      <a:noFill/>
                    </a:lnB>
                    <a:solidFill>
                      <a:srgbClr val="FFFFFF"/>
                    </a:solidFill>
                  </a:tcPr>
                </a:tc>
                <a:tc>
                  <a:txBody>
                    <a:bodyPr/>
                    <a:lstStyle/>
                    <a:p>
                      <a:pPr algn="l" fontAlgn="b"/>
                      <a:r>
                        <a:rPr lang="fr-CA" sz="1600" b="0" i="0" u="none" strike="noStrike">
                          <a:solidFill>
                            <a:srgbClr val="000000"/>
                          </a:solidFill>
                          <a:effectLst/>
                          <a:latin typeface="Aptos Narrow" panose="020B0004020202020204" pitchFamily="34" charset="0"/>
                        </a:rPr>
                        <a:t> </a:t>
                      </a:r>
                    </a:p>
                  </a:txBody>
                  <a:tcPr marL="5443" marR="5443" marT="5443" marB="0" anchor="b">
                    <a:lnL>
                      <a:noFill/>
                    </a:lnL>
                    <a:lnR>
                      <a:noFill/>
                    </a:lnR>
                    <a:lnT>
                      <a:noFill/>
                    </a:lnT>
                    <a:lnB>
                      <a:noFill/>
                    </a:lnB>
                    <a:solidFill>
                      <a:srgbClr val="FFFFFF"/>
                    </a:solidFill>
                  </a:tcPr>
                </a:tc>
                <a:tc>
                  <a:txBody>
                    <a:bodyPr/>
                    <a:lstStyle/>
                    <a:p>
                      <a:pPr algn="l" fontAlgn="b"/>
                      <a:r>
                        <a:rPr lang="fr-CA" sz="1600" b="0" i="0" u="none" strike="noStrike">
                          <a:solidFill>
                            <a:srgbClr val="000000"/>
                          </a:solidFill>
                          <a:effectLst/>
                          <a:latin typeface="Aptos Narrow" panose="020B0004020202020204" pitchFamily="34" charset="0"/>
                        </a:rPr>
                        <a:t> </a:t>
                      </a:r>
                    </a:p>
                  </a:txBody>
                  <a:tcPr marL="5443" marR="5443" marT="5443" marB="0" anchor="b">
                    <a:lnL>
                      <a:noFill/>
                    </a:lnL>
                    <a:lnR>
                      <a:noFill/>
                    </a:lnR>
                    <a:lnT>
                      <a:noFill/>
                    </a:lnT>
                    <a:lnB>
                      <a:noFill/>
                    </a:lnB>
                    <a:solidFill>
                      <a:srgbClr val="FFFFFF"/>
                    </a:solidFill>
                  </a:tcPr>
                </a:tc>
                <a:tc>
                  <a:txBody>
                    <a:bodyPr/>
                    <a:lstStyle/>
                    <a:p>
                      <a:pPr algn="l" fontAlgn="b"/>
                      <a:r>
                        <a:rPr lang="fr-CA" sz="1600" b="0" i="0" u="none" strike="noStrike">
                          <a:solidFill>
                            <a:srgbClr val="00B050"/>
                          </a:solidFill>
                          <a:effectLst/>
                          <a:latin typeface="Aptos Narrow" panose="020B0004020202020204" pitchFamily="34" charset="0"/>
                        </a:rPr>
                        <a:t>Loisirs et activités créatrices</a:t>
                      </a:r>
                    </a:p>
                  </a:txBody>
                  <a:tcPr marL="81643" marR="5443" marT="5443" marB="0" anchor="b">
                    <a:lnL>
                      <a:noFill/>
                    </a:lnL>
                    <a:lnR>
                      <a:noFill/>
                    </a:lnR>
                    <a:lnT>
                      <a:noFill/>
                    </a:lnT>
                    <a:lnB>
                      <a:noFill/>
                    </a:lnB>
                    <a:solidFill>
                      <a:srgbClr val="FFFFFF"/>
                    </a:solidFill>
                  </a:tcPr>
                </a:tc>
                <a:tc>
                  <a:txBody>
                    <a:bodyPr/>
                    <a:lstStyle/>
                    <a:p>
                      <a:pPr algn="r" fontAlgn="b"/>
                      <a:r>
                        <a:rPr lang="fr-CA" sz="1600" b="0" i="0" u="none" strike="noStrike" dirty="0">
                          <a:solidFill>
                            <a:srgbClr val="00B050"/>
                          </a:solidFill>
                          <a:effectLst/>
                          <a:latin typeface="Aptos Narrow" panose="020B0004020202020204" pitchFamily="34" charset="0"/>
                        </a:rPr>
                        <a:t>+0,75%</a:t>
                      </a:r>
                    </a:p>
                  </a:txBody>
                  <a:tcPr marL="5443" marR="5443" marT="5443" marB="0" anchor="b">
                    <a:lnL>
                      <a:noFill/>
                    </a:lnL>
                    <a:lnR>
                      <a:noFill/>
                    </a:lnR>
                    <a:lnT>
                      <a:noFill/>
                    </a:lnT>
                    <a:lnB>
                      <a:noFill/>
                    </a:lnB>
                    <a:solidFill>
                      <a:srgbClr val="FFFFFF"/>
                    </a:solidFill>
                  </a:tcPr>
                </a:tc>
                <a:extLst>
                  <a:ext uri="{0D108BD9-81ED-4DB2-BD59-A6C34878D82A}">
                    <a16:rowId xmlns:a16="http://schemas.microsoft.com/office/drawing/2014/main" val="2084800533"/>
                  </a:ext>
                </a:extLst>
              </a:tr>
              <a:tr h="261620">
                <a:tc>
                  <a:txBody>
                    <a:bodyPr/>
                    <a:lstStyle/>
                    <a:p>
                      <a:pPr algn="l" fontAlgn="b"/>
                      <a:r>
                        <a:rPr lang="fr-CA" sz="1600" b="1" i="0" u="none" strike="noStrike">
                          <a:solidFill>
                            <a:srgbClr val="00B050"/>
                          </a:solidFill>
                          <a:effectLst/>
                          <a:latin typeface="Aptos Narrow" panose="020B0004020202020204" pitchFamily="34" charset="0"/>
                        </a:rPr>
                        <a:t>Sciences humaines et sociales</a:t>
                      </a:r>
                    </a:p>
                  </a:txBody>
                  <a:tcPr marL="5443" marR="5443" marT="5443" marB="0" anchor="b">
                    <a:lnL>
                      <a:noFill/>
                    </a:lnL>
                    <a:lnR>
                      <a:noFill/>
                    </a:lnR>
                    <a:lnT>
                      <a:noFill/>
                    </a:lnT>
                    <a:lnB>
                      <a:noFill/>
                    </a:lnB>
                    <a:solidFill>
                      <a:srgbClr val="FFFFFF"/>
                    </a:solidFill>
                  </a:tcPr>
                </a:tc>
                <a:tc>
                  <a:txBody>
                    <a:bodyPr/>
                    <a:lstStyle/>
                    <a:p>
                      <a:pPr algn="r" fontAlgn="b"/>
                      <a:r>
                        <a:rPr lang="fr-CA" sz="1600" b="1" i="0" u="none" strike="noStrike" dirty="0">
                          <a:solidFill>
                            <a:srgbClr val="00B050"/>
                          </a:solidFill>
                          <a:effectLst/>
                          <a:latin typeface="Aptos Narrow" panose="020B0004020202020204" pitchFamily="34" charset="0"/>
                        </a:rPr>
                        <a:t>+13,50%</a:t>
                      </a:r>
                    </a:p>
                  </a:txBody>
                  <a:tcPr marL="5443" marR="5443" marT="5443" marB="0" anchor="b">
                    <a:lnL>
                      <a:noFill/>
                    </a:lnL>
                    <a:lnR>
                      <a:noFill/>
                    </a:lnR>
                    <a:lnT>
                      <a:noFill/>
                    </a:lnT>
                    <a:lnB>
                      <a:noFill/>
                    </a:lnB>
                    <a:solidFill>
                      <a:srgbClr val="FFFFFF"/>
                    </a:solidFill>
                  </a:tcPr>
                </a:tc>
                <a:tc>
                  <a:txBody>
                    <a:bodyPr/>
                    <a:lstStyle/>
                    <a:p>
                      <a:pPr algn="l" fontAlgn="b"/>
                      <a:r>
                        <a:rPr lang="fr-CA" sz="1600" b="0" i="0" u="none" strike="noStrike">
                          <a:solidFill>
                            <a:srgbClr val="000000"/>
                          </a:solidFill>
                          <a:effectLst/>
                          <a:latin typeface="Aptos Narrow" panose="020B0004020202020204" pitchFamily="34" charset="0"/>
                        </a:rPr>
                        <a:t> </a:t>
                      </a:r>
                    </a:p>
                  </a:txBody>
                  <a:tcPr marL="5443" marR="5443" marT="5443" marB="0" anchor="b">
                    <a:lnL>
                      <a:noFill/>
                    </a:lnL>
                    <a:lnR>
                      <a:noFill/>
                    </a:lnR>
                    <a:lnT>
                      <a:noFill/>
                    </a:lnT>
                    <a:lnB>
                      <a:noFill/>
                    </a:lnB>
                    <a:solidFill>
                      <a:srgbClr val="FFFFFF"/>
                    </a:solidFill>
                  </a:tcPr>
                </a:tc>
                <a:tc>
                  <a:txBody>
                    <a:bodyPr/>
                    <a:lstStyle/>
                    <a:p>
                      <a:pPr algn="l" fontAlgn="b"/>
                      <a:r>
                        <a:rPr lang="fr-CA" sz="1600" b="0" i="0" u="none" strike="noStrike">
                          <a:solidFill>
                            <a:srgbClr val="000000"/>
                          </a:solidFill>
                          <a:effectLst/>
                          <a:latin typeface="Aptos Narrow" panose="020B0004020202020204" pitchFamily="34" charset="0"/>
                        </a:rPr>
                        <a:t> </a:t>
                      </a:r>
                    </a:p>
                  </a:txBody>
                  <a:tcPr marL="5443" marR="5443" marT="5443" marB="0" anchor="b">
                    <a:lnL>
                      <a:noFill/>
                    </a:lnL>
                    <a:lnR>
                      <a:noFill/>
                    </a:lnR>
                    <a:lnT>
                      <a:noFill/>
                    </a:lnT>
                    <a:lnB>
                      <a:noFill/>
                    </a:lnB>
                    <a:solidFill>
                      <a:srgbClr val="FFFFFF"/>
                    </a:solidFill>
                  </a:tcPr>
                </a:tc>
                <a:tc>
                  <a:txBody>
                    <a:bodyPr/>
                    <a:lstStyle/>
                    <a:p>
                      <a:pPr algn="l" fontAlgn="b"/>
                      <a:r>
                        <a:rPr lang="fr-CA" sz="1600" b="0" i="0" u="none" strike="noStrike">
                          <a:solidFill>
                            <a:srgbClr val="FF0000"/>
                          </a:solidFill>
                          <a:effectLst/>
                          <a:latin typeface="Aptos Narrow" panose="020B0004020202020204" pitchFamily="34" charset="0"/>
                        </a:rPr>
                        <a:t>Santé et forme</a:t>
                      </a:r>
                    </a:p>
                  </a:txBody>
                  <a:tcPr marL="81643" marR="5443" marT="5443" marB="0" anchor="b">
                    <a:lnL>
                      <a:noFill/>
                    </a:lnL>
                    <a:lnR>
                      <a:noFill/>
                    </a:lnR>
                    <a:lnT>
                      <a:noFill/>
                    </a:lnT>
                    <a:lnB>
                      <a:noFill/>
                    </a:lnB>
                    <a:solidFill>
                      <a:srgbClr val="FFFFFF"/>
                    </a:solidFill>
                  </a:tcPr>
                </a:tc>
                <a:tc>
                  <a:txBody>
                    <a:bodyPr/>
                    <a:lstStyle/>
                    <a:p>
                      <a:pPr algn="r" fontAlgn="b"/>
                      <a:r>
                        <a:rPr lang="fr-CA" sz="1600" b="0" i="0" u="none" strike="noStrike">
                          <a:solidFill>
                            <a:srgbClr val="FF0000"/>
                          </a:solidFill>
                          <a:effectLst/>
                          <a:latin typeface="Aptos Narrow" panose="020B0004020202020204" pitchFamily="34" charset="0"/>
                        </a:rPr>
                        <a:t>-16,29%</a:t>
                      </a:r>
                    </a:p>
                  </a:txBody>
                  <a:tcPr marL="5443" marR="5443" marT="5443" marB="0" anchor="b">
                    <a:lnL>
                      <a:noFill/>
                    </a:lnL>
                    <a:lnR>
                      <a:noFill/>
                    </a:lnR>
                    <a:lnT>
                      <a:noFill/>
                    </a:lnT>
                    <a:lnB>
                      <a:noFill/>
                    </a:lnB>
                    <a:solidFill>
                      <a:srgbClr val="FFFFFF"/>
                    </a:solidFill>
                  </a:tcPr>
                </a:tc>
                <a:extLst>
                  <a:ext uri="{0D108BD9-81ED-4DB2-BD59-A6C34878D82A}">
                    <a16:rowId xmlns:a16="http://schemas.microsoft.com/office/drawing/2014/main" val="1499992181"/>
                  </a:ext>
                </a:extLst>
              </a:tr>
              <a:tr h="299720">
                <a:tc>
                  <a:txBody>
                    <a:bodyPr/>
                    <a:lstStyle/>
                    <a:p>
                      <a:pPr algn="l" fontAlgn="b"/>
                      <a:r>
                        <a:rPr lang="fr-CA" sz="1600" b="1" i="0" u="none" strike="noStrike">
                          <a:solidFill>
                            <a:srgbClr val="FF0000"/>
                          </a:solidFill>
                          <a:effectLst/>
                          <a:latin typeface="Aptos Narrow" panose="020B0004020202020204" pitchFamily="34" charset="0"/>
                        </a:rPr>
                        <a:t>Techniques</a:t>
                      </a:r>
                    </a:p>
                  </a:txBody>
                  <a:tcPr marL="5443" marR="5443" marT="5443" marB="0" anchor="b">
                    <a:lnL>
                      <a:noFill/>
                    </a:lnL>
                    <a:lnR>
                      <a:noFill/>
                    </a:lnR>
                    <a:lnT>
                      <a:noFill/>
                    </a:lnT>
                    <a:lnB>
                      <a:noFill/>
                    </a:lnB>
                    <a:solidFill>
                      <a:srgbClr val="FFFFFF"/>
                    </a:solidFill>
                  </a:tcPr>
                </a:tc>
                <a:tc>
                  <a:txBody>
                    <a:bodyPr/>
                    <a:lstStyle/>
                    <a:p>
                      <a:pPr algn="r" fontAlgn="b"/>
                      <a:r>
                        <a:rPr lang="fr-CA" sz="1600" b="1" i="0" u="none" strike="noStrike">
                          <a:solidFill>
                            <a:srgbClr val="FF0000"/>
                          </a:solidFill>
                          <a:effectLst/>
                          <a:latin typeface="Aptos Narrow" panose="020B0004020202020204" pitchFamily="34" charset="0"/>
                        </a:rPr>
                        <a:t>7,94%</a:t>
                      </a:r>
                    </a:p>
                  </a:txBody>
                  <a:tcPr marL="5443" marR="5443" marT="5443" marB="0" anchor="b">
                    <a:lnL>
                      <a:noFill/>
                    </a:lnL>
                    <a:lnR>
                      <a:noFill/>
                    </a:lnR>
                    <a:lnT>
                      <a:noFill/>
                    </a:lnT>
                    <a:lnB>
                      <a:noFill/>
                    </a:lnB>
                    <a:solidFill>
                      <a:srgbClr val="FFFFFF"/>
                    </a:solidFill>
                  </a:tcPr>
                </a:tc>
                <a:tc>
                  <a:txBody>
                    <a:bodyPr/>
                    <a:lstStyle/>
                    <a:p>
                      <a:pPr algn="l" fontAlgn="b"/>
                      <a:r>
                        <a:rPr lang="fr-CA" sz="1600" b="0" i="0" u="none" strike="noStrike">
                          <a:solidFill>
                            <a:srgbClr val="000000"/>
                          </a:solidFill>
                          <a:effectLst/>
                          <a:latin typeface="Aptos Narrow" panose="020B0004020202020204" pitchFamily="34" charset="0"/>
                        </a:rPr>
                        <a:t> </a:t>
                      </a:r>
                    </a:p>
                  </a:txBody>
                  <a:tcPr marL="5443" marR="5443" marT="5443" marB="0" anchor="b">
                    <a:lnL>
                      <a:noFill/>
                    </a:lnL>
                    <a:lnR>
                      <a:noFill/>
                    </a:lnR>
                    <a:lnT>
                      <a:noFill/>
                    </a:lnT>
                    <a:lnB>
                      <a:noFill/>
                    </a:lnB>
                    <a:solidFill>
                      <a:srgbClr val="FFFFFF"/>
                    </a:solidFill>
                  </a:tcPr>
                </a:tc>
                <a:tc>
                  <a:txBody>
                    <a:bodyPr/>
                    <a:lstStyle/>
                    <a:p>
                      <a:pPr algn="l" fontAlgn="b"/>
                      <a:r>
                        <a:rPr lang="fr-CA" sz="1600" b="0" i="0" u="none" strike="noStrike">
                          <a:solidFill>
                            <a:srgbClr val="000000"/>
                          </a:solidFill>
                          <a:effectLst/>
                          <a:latin typeface="Aptos Narrow" panose="020B0004020202020204" pitchFamily="34" charset="0"/>
                        </a:rPr>
                        <a:t> </a:t>
                      </a:r>
                    </a:p>
                  </a:txBody>
                  <a:tcPr marL="5443" marR="5443" marT="5443" marB="0" anchor="b">
                    <a:lnL>
                      <a:noFill/>
                    </a:lnL>
                    <a:lnR>
                      <a:noFill/>
                    </a:lnR>
                    <a:lnT>
                      <a:noFill/>
                    </a:lnT>
                    <a:lnB>
                      <a:noFill/>
                    </a:lnB>
                    <a:solidFill>
                      <a:srgbClr val="FFFFFF"/>
                    </a:solidFill>
                  </a:tcPr>
                </a:tc>
                <a:tc>
                  <a:txBody>
                    <a:bodyPr/>
                    <a:lstStyle/>
                    <a:p>
                      <a:pPr algn="l" fontAlgn="b"/>
                      <a:r>
                        <a:rPr lang="fr-CA" sz="1600" b="0" i="0" u="none" strike="noStrike">
                          <a:solidFill>
                            <a:srgbClr val="FF0000"/>
                          </a:solidFill>
                          <a:effectLst/>
                          <a:latin typeface="Aptos Narrow" panose="020B0004020202020204" pitchFamily="34" charset="0"/>
                        </a:rPr>
                        <a:t>Vie à la maison</a:t>
                      </a:r>
                    </a:p>
                  </a:txBody>
                  <a:tcPr marL="81643" marR="5443" marT="5443" marB="0" anchor="b">
                    <a:lnL>
                      <a:noFill/>
                    </a:lnL>
                    <a:lnR>
                      <a:noFill/>
                    </a:lnR>
                    <a:lnT>
                      <a:noFill/>
                    </a:lnT>
                    <a:lnB>
                      <a:noFill/>
                    </a:lnB>
                    <a:solidFill>
                      <a:srgbClr val="FFFFFF"/>
                    </a:solidFill>
                  </a:tcPr>
                </a:tc>
                <a:tc>
                  <a:txBody>
                    <a:bodyPr/>
                    <a:lstStyle/>
                    <a:p>
                      <a:pPr algn="r" fontAlgn="b"/>
                      <a:r>
                        <a:rPr lang="fr-CA" sz="1600" b="0" i="0" u="none" strike="noStrike" dirty="0">
                          <a:solidFill>
                            <a:srgbClr val="FF0000"/>
                          </a:solidFill>
                          <a:effectLst/>
                          <a:latin typeface="Aptos Narrow" panose="020B0004020202020204" pitchFamily="34" charset="0"/>
                        </a:rPr>
                        <a:t>-28,01%</a:t>
                      </a:r>
                    </a:p>
                  </a:txBody>
                  <a:tcPr marL="5443" marR="5443" marT="5443" marB="0" anchor="b">
                    <a:lnL>
                      <a:noFill/>
                    </a:lnL>
                    <a:lnR>
                      <a:noFill/>
                    </a:lnR>
                    <a:lnT>
                      <a:noFill/>
                    </a:lnT>
                    <a:lnB>
                      <a:noFill/>
                    </a:lnB>
                    <a:solidFill>
                      <a:srgbClr val="FFFFFF"/>
                    </a:solidFill>
                  </a:tcPr>
                </a:tc>
                <a:extLst>
                  <a:ext uri="{0D108BD9-81ED-4DB2-BD59-A6C34878D82A}">
                    <a16:rowId xmlns:a16="http://schemas.microsoft.com/office/drawing/2014/main" val="2992858089"/>
                  </a:ext>
                </a:extLst>
              </a:tr>
            </a:tbl>
          </a:graphicData>
        </a:graphic>
      </p:graphicFrame>
    </p:spTree>
    <p:extLst>
      <p:ext uri="{BB962C8B-B14F-4D97-AF65-F5344CB8AC3E}">
        <p14:creationId xmlns:p14="http://schemas.microsoft.com/office/powerpoint/2010/main" val="1852111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82EF5E8-3E33-752E-51EB-C7A87AC0B3EF}"/>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4291773" y="5639213"/>
            <a:ext cx="1699295" cy="453428"/>
          </a:xfrm>
          <a:prstGeom prst="rect">
            <a:avLst/>
          </a:prstGeom>
        </p:spPr>
      </p:pic>
      <p:sp>
        <p:nvSpPr>
          <p:cNvPr id="3" name="Titre 1">
            <a:extLst>
              <a:ext uri="{FF2B5EF4-FFF2-40B4-BE49-F238E27FC236}">
                <a16:creationId xmlns:a16="http://schemas.microsoft.com/office/drawing/2014/main" id="{77F80B71-7E65-4705-1222-4F4C89852738}"/>
              </a:ext>
            </a:extLst>
          </p:cNvPr>
          <p:cNvSpPr txBox="1">
            <a:spLocks/>
          </p:cNvSpPr>
          <p:nvPr>
            <p:custDataLst>
              <p:tags r:id="rId2"/>
            </p:custDataLst>
          </p:nvPr>
        </p:nvSpPr>
        <p:spPr>
          <a:xfrm>
            <a:off x="1719608" y="633109"/>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dirty="0"/>
              <a:t>								</a:t>
            </a:r>
            <a:r>
              <a:rPr lang="fr-CA" sz="2800" dirty="0">
                <a:solidFill>
                  <a:srgbClr val="0070C0"/>
                </a:solidFill>
              </a:rPr>
              <a:t>Merci!</a:t>
            </a:r>
            <a:r>
              <a:rPr lang="fr-CA" dirty="0">
                <a:solidFill>
                  <a:srgbClr val="0070C0"/>
                </a:solidFill>
              </a:rPr>
              <a:t> </a:t>
            </a:r>
          </a:p>
        </p:txBody>
      </p:sp>
      <p:sp>
        <p:nvSpPr>
          <p:cNvPr id="4" name="Rectangle 3">
            <a:extLst>
              <a:ext uri="{FF2B5EF4-FFF2-40B4-BE49-F238E27FC236}">
                <a16:creationId xmlns:a16="http://schemas.microsoft.com/office/drawing/2014/main" id="{BCB9349E-1205-0605-0ED5-C39797567F74}"/>
              </a:ext>
            </a:extLst>
          </p:cNvPr>
          <p:cNvSpPr/>
          <p:nvPr>
            <p:custDataLst>
              <p:tags r:id="rId3"/>
            </p:custDataLst>
          </p:nvPr>
        </p:nvSpPr>
        <p:spPr>
          <a:xfrm>
            <a:off x="2033864" y="1260629"/>
            <a:ext cx="8438528" cy="4401205"/>
          </a:xfrm>
          <a:prstGeom prst="rect">
            <a:avLst/>
          </a:prstGeom>
        </p:spPr>
        <p:txBody>
          <a:bodyPr wrap="square">
            <a:spAutoFit/>
          </a:bodyPr>
          <a:lstStyle/>
          <a:p>
            <a:r>
              <a:rPr lang="fr-CA" dirty="0">
                <a:solidFill>
                  <a:schemeClr val="accent1">
                    <a:lumMod val="50000"/>
                  </a:schemeClr>
                </a:solidFill>
              </a:rPr>
              <a:t>La BTLF remercie l’ALQ son invitation à cette Rencontre interprofessionnelle du secteur du livre.</a:t>
            </a:r>
          </a:p>
          <a:p>
            <a:endParaRPr lang="fr-CA" dirty="0">
              <a:solidFill>
                <a:schemeClr val="accent1">
                  <a:lumMod val="50000"/>
                </a:schemeClr>
              </a:solidFill>
            </a:endParaRPr>
          </a:p>
          <a:p>
            <a:r>
              <a:rPr lang="fr-CA" dirty="0">
                <a:solidFill>
                  <a:schemeClr val="accent1">
                    <a:lumMod val="50000"/>
                  </a:schemeClr>
                </a:solidFill>
              </a:rPr>
              <a:t>Gaspard permet des analyses fines qui sont disponibles sous forme de rapports personnalisés. Pour toute personne intéressée par un ou des rapports spécifiques sur le marché du livre au Québec, nous vous invitons à contacter Patrick Petitclerc </a:t>
            </a:r>
            <a:r>
              <a:rPr lang="en-US" dirty="0">
                <a:solidFill>
                  <a:schemeClr val="accent1">
                    <a:lumMod val="50000"/>
                  </a:schemeClr>
                </a:solidFill>
                <a:hlinkClick r:id="rId8"/>
              </a:rPr>
              <a:t>ppetitclerc@btlf.ca</a:t>
            </a:r>
            <a:r>
              <a:rPr lang="en-US" dirty="0">
                <a:solidFill>
                  <a:schemeClr val="accent1">
                    <a:lumMod val="50000"/>
                  </a:schemeClr>
                </a:solidFill>
              </a:rPr>
              <a:t> </a:t>
            </a:r>
            <a:endParaRPr lang="fr-CA" sz="1600" dirty="0">
              <a:solidFill>
                <a:srgbClr val="0070C0"/>
              </a:solidFill>
            </a:endParaRPr>
          </a:p>
          <a:p>
            <a:pPr algn="ctr"/>
            <a:endParaRPr lang="fr-CA" sz="1400" dirty="0">
              <a:solidFill>
                <a:schemeClr val="accent1">
                  <a:lumMod val="50000"/>
                </a:schemeClr>
              </a:solidFill>
            </a:endParaRPr>
          </a:p>
          <a:p>
            <a:pPr algn="ctr"/>
            <a:r>
              <a:rPr lang="fr-CA" sz="1400" dirty="0">
                <a:solidFill>
                  <a:schemeClr val="accent1">
                    <a:lumMod val="50000"/>
                  </a:schemeClr>
                </a:solidFill>
              </a:rPr>
              <a:t>Gaspard est rendu possible grâce à l’aide financière de la SODEC. Nous reconnaissons également l’aide financière du Gouvernement du Canada par l’entremise du Fonds du livre du Canada (FLC). </a:t>
            </a:r>
          </a:p>
          <a:p>
            <a:pPr algn="ctr"/>
            <a:endParaRPr lang="fr-CA" sz="1400" dirty="0">
              <a:solidFill>
                <a:schemeClr val="accent1">
                  <a:lumMod val="50000"/>
                </a:schemeClr>
              </a:solidFill>
            </a:endParaRPr>
          </a:p>
          <a:p>
            <a:pPr algn="ctr"/>
            <a:r>
              <a:rPr lang="fr-CA" sz="1400" dirty="0">
                <a:solidFill>
                  <a:schemeClr val="accent1">
                    <a:lumMod val="50000"/>
                  </a:schemeClr>
                </a:solidFill>
              </a:rPr>
              <a:t>BTLF ne peut être tenue responsable des informations qu’elle collige et diffuse à partir de son site </a:t>
            </a:r>
            <a:r>
              <a:rPr lang="fr-CA" sz="1400" dirty="0">
                <a:solidFill>
                  <a:srgbClr val="0070C0"/>
                </a:solidFill>
                <a:hlinkClick r:id="rId9">
                  <a:extLst>
                    <a:ext uri="{A12FA001-AC4F-418D-AE19-62706E023703}">
                      <ahyp:hlinkClr xmlns:ahyp="http://schemas.microsoft.com/office/drawing/2018/hyperlinkcolor" val="tx"/>
                    </a:ext>
                  </a:extLst>
                </a:hlinkClick>
              </a:rPr>
              <a:t>gaspardlivres.com</a:t>
            </a:r>
            <a:r>
              <a:rPr lang="fr-CA" sz="1400" dirty="0">
                <a:solidFill>
                  <a:schemeClr val="accent1">
                    <a:lumMod val="50000"/>
                  </a:schemeClr>
                </a:solidFill>
              </a:rPr>
              <a:t>. Malgré tout le soin apporté à la réalisation de Gaspard, les informations contenues dans notre système d’information sur les ventes sont fournies sans garantie d'aucune sorte, expresse ou implicite, quant à leur intégrité, leur exactitude, leur exhaustivité, leur fiabilité, leur rendement ou leur adaptation à un usage particulier. </a:t>
            </a:r>
          </a:p>
          <a:p>
            <a:endParaRPr lang="fr-CA" sz="1400" dirty="0">
              <a:solidFill>
                <a:schemeClr val="accent1">
                  <a:lumMod val="50000"/>
                </a:schemeClr>
              </a:solidFill>
            </a:endParaRPr>
          </a:p>
          <a:p>
            <a:endParaRPr lang="fr-CA" sz="1400" dirty="0">
              <a:solidFill>
                <a:schemeClr val="accent1">
                  <a:lumMod val="50000"/>
                </a:schemeClr>
              </a:solidFill>
            </a:endParaRPr>
          </a:p>
        </p:txBody>
      </p:sp>
      <p:pic>
        <p:nvPicPr>
          <p:cNvPr id="5" name="Image 4">
            <a:extLst>
              <a:ext uri="{FF2B5EF4-FFF2-40B4-BE49-F238E27FC236}">
                <a16:creationId xmlns:a16="http://schemas.microsoft.com/office/drawing/2014/main" id="{EFA73BED-C076-32FE-A23F-FDBB05DA8672}"/>
              </a:ext>
            </a:extLst>
          </p:cNvPr>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1592423" y="5730755"/>
            <a:ext cx="2801140" cy="1020431"/>
          </a:xfrm>
          <a:prstGeom prst="rect">
            <a:avLst/>
          </a:prstGeom>
        </p:spPr>
      </p:pic>
      <p:sp>
        <p:nvSpPr>
          <p:cNvPr id="6" name="ZoneTexte 5">
            <a:extLst>
              <a:ext uri="{FF2B5EF4-FFF2-40B4-BE49-F238E27FC236}">
                <a16:creationId xmlns:a16="http://schemas.microsoft.com/office/drawing/2014/main" id="{D21B0D57-B086-132C-AB74-2197BD2EE4AB}"/>
              </a:ext>
            </a:extLst>
          </p:cNvPr>
          <p:cNvSpPr txBox="1"/>
          <p:nvPr>
            <p:custDataLst>
              <p:tags r:id="rId5"/>
            </p:custDataLst>
          </p:nvPr>
        </p:nvSpPr>
        <p:spPr>
          <a:xfrm>
            <a:off x="4213564" y="6122511"/>
            <a:ext cx="2715808" cy="230832"/>
          </a:xfrm>
          <a:prstGeom prst="rect">
            <a:avLst/>
          </a:prstGeom>
          <a:noFill/>
        </p:spPr>
        <p:txBody>
          <a:bodyPr wrap="none" rtlCol="0">
            <a:spAutoFit/>
          </a:bodyPr>
          <a:lstStyle/>
          <a:p>
            <a:r>
              <a:rPr lang="fr-CA" sz="900" dirty="0">
                <a:solidFill>
                  <a:schemeClr val="tx2">
                    <a:lumMod val="75000"/>
                  </a:schemeClr>
                </a:solidFill>
                <a:latin typeface="Calibri" panose="020F0502020204030204" pitchFamily="34" charset="0"/>
              </a:rPr>
              <a:t>© Société de gestion de la BTLF. Tous droits réservés.</a:t>
            </a:r>
          </a:p>
        </p:txBody>
      </p:sp>
      <p:pic>
        <p:nvPicPr>
          <p:cNvPr id="9" name="Image 8">
            <a:extLst>
              <a:ext uri="{FF2B5EF4-FFF2-40B4-BE49-F238E27FC236}">
                <a16:creationId xmlns:a16="http://schemas.microsoft.com/office/drawing/2014/main" id="{ABB3C808-4AF6-ACE9-77DB-18867E9D2ACE}"/>
              </a:ext>
            </a:extLst>
          </p:cNvPr>
          <p:cNvPicPr>
            <a:picLocks noChangeAspect="1"/>
          </p:cNvPicPr>
          <p:nvPr/>
        </p:nvPicPr>
        <p:blipFill>
          <a:blip r:embed="rId11"/>
          <a:stretch>
            <a:fillRect/>
          </a:stretch>
        </p:blipFill>
        <p:spPr>
          <a:xfrm>
            <a:off x="7499656" y="5727098"/>
            <a:ext cx="1520494" cy="556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 9" descr="Une image contenant Police, logo, Graphique, texte&#10;&#10;Le contenu généré par l’IA peut être incorrect.">
            <a:extLst>
              <a:ext uri="{FF2B5EF4-FFF2-40B4-BE49-F238E27FC236}">
                <a16:creationId xmlns:a16="http://schemas.microsoft.com/office/drawing/2014/main" id="{409C1156-3B8C-0EE6-E574-03A57C90AF1F}"/>
              </a:ext>
            </a:extLst>
          </p:cNvPr>
          <p:cNvPicPr>
            <a:picLocks noChangeAspect="1"/>
          </p:cNvPicPr>
          <p:nvPr/>
        </p:nvPicPr>
        <p:blipFill>
          <a:blip r:embed="rId12"/>
          <a:stretch>
            <a:fillRect/>
          </a:stretch>
        </p:blipFill>
        <p:spPr>
          <a:xfrm>
            <a:off x="9418501" y="5730755"/>
            <a:ext cx="1256409" cy="5531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49036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AC0CEA78-4DBF-B156-E5C6-142578B38F99}"/>
              </a:ext>
            </a:extLst>
          </p:cNvPr>
          <p:cNvGraphicFramePr>
            <a:graphicFrameLocks noGrp="1"/>
          </p:cNvGraphicFramePr>
          <p:nvPr>
            <p:extLst>
              <p:ext uri="{D42A27DB-BD31-4B8C-83A1-F6EECF244321}">
                <p14:modId xmlns:p14="http://schemas.microsoft.com/office/powerpoint/2010/main" val="4143488153"/>
              </p:ext>
            </p:extLst>
          </p:nvPr>
        </p:nvGraphicFramePr>
        <p:xfrm>
          <a:off x="2544024" y="847164"/>
          <a:ext cx="7392782" cy="2294390"/>
        </p:xfrm>
        <a:graphic>
          <a:graphicData uri="http://schemas.openxmlformats.org/drawingml/2006/table">
            <a:tbl>
              <a:tblPr/>
              <a:tblGrid>
                <a:gridCol w="3346109">
                  <a:extLst>
                    <a:ext uri="{9D8B030D-6E8A-4147-A177-3AD203B41FA5}">
                      <a16:colId xmlns:a16="http://schemas.microsoft.com/office/drawing/2014/main" val="1630861821"/>
                    </a:ext>
                  </a:extLst>
                </a:gridCol>
                <a:gridCol w="866486">
                  <a:extLst>
                    <a:ext uri="{9D8B030D-6E8A-4147-A177-3AD203B41FA5}">
                      <a16:colId xmlns:a16="http://schemas.microsoft.com/office/drawing/2014/main" val="3989471042"/>
                    </a:ext>
                  </a:extLst>
                </a:gridCol>
                <a:gridCol w="1087716">
                  <a:extLst>
                    <a:ext uri="{9D8B030D-6E8A-4147-A177-3AD203B41FA5}">
                      <a16:colId xmlns:a16="http://schemas.microsoft.com/office/drawing/2014/main" val="650523439"/>
                    </a:ext>
                  </a:extLst>
                </a:gridCol>
                <a:gridCol w="2092471">
                  <a:extLst>
                    <a:ext uri="{9D8B030D-6E8A-4147-A177-3AD203B41FA5}">
                      <a16:colId xmlns:a16="http://schemas.microsoft.com/office/drawing/2014/main" val="657235332"/>
                    </a:ext>
                  </a:extLst>
                </a:gridCol>
              </a:tblGrid>
              <a:tr h="327770">
                <a:tc gridSpan="4">
                  <a:txBody>
                    <a:bodyPr/>
                    <a:lstStyle/>
                    <a:p>
                      <a:pPr algn="ctr" fontAlgn="b"/>
                      <a:r>
                        <a:rPr lang="fr-CA" sz="2000" b="1" i="0" u="none" strike="noStrike" dirty="0">
                          <a:solidFill>
                            <a:srgbClr val="000000"/>
                          </a:solidFill>
                          <a:effectLst/>
                          <a:latin typeface="Aptos Narrow" panose="020B0004020202020204" pitchFamily="34" charset="0"/>
                        </a:rPr>
                        <a:t>Évolution des ventes 2023-2024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2195643957"/>
                  </a:ext>
                </a:extLst>
              </a:tr>
              <a:tr h="327770">
                <a:tc>
                  <a:txBody>
                    <a:bodyPr/>
                    <a:lstStyle/>
                    <a:p>
                      <a:pPr algn="ctr" fontAlgn="b"/>
                      <a:r>
                        <a:rPr lang="fr-CA" sz="2000" b="0" i="0" u="none" strike="noStrike">
                          <a:solidFill>
                            <a:srgbClr val="000000"/>
                          </a:solidFill>
                          <a:effectLst/>
                          <a:latin typeface="Aptos Narrow" panose="020B000402020202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2000" b="0" i="0" u="none" strike="noStrike">
                          <a:solidFill>
                            <a:srgbClr val="000000"/>
                          </a:solidFill>
                          <a:effectLst/>
                          <a:latin typeface="Aptos Narrow" panose="020B0004020202020204" pitchFamily="34" charset="0"/>
                        </a:rPr>
                        <a:t>Volume</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2000" b="0" i="0" u="none" strike="noStrike">
                          <a:solidFill>
                            <a:srgbClr val="000000"/>
                          </a:solidFill>
                          <a:effectLst/>
                          <a:latin typeface="Aptos Narrow" panose="020B0004020202020204" pitchFamily="34" charset="0"/>
                        </a:rPr>
                        <a:t>Valeur</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2000" b="0" i="0" u="none" strike="noStrike">
                          <a:solidFill>
                            <a:srgbClr val="000000"/>
                          </a:solidFill>
                          <a:effectLst/>
                          <a:latin typeface="Aptos Narrow" panose="020B0004020202020204" pitchFamily="34" charset="0"/>
                        </a:rPr>
                        <a:t>Prix moyen de vente</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2127846"/>
                  </a:ext>
                </a:extLst>
              </a:tr>
              <a:tr h="327770">
                <a:tc>
                  <a:txBody>
                    <a:bodyPr/>
                    <a:lstStyle/>
                    <a:p>
                      <a:pPr algn="ctr" fontAlgn="b"/>
                      <a:r>
                        <a:rPr lang="fr-CA" sz="2000" b="0" i="0" u="none" strike="noStrike">
                          <a:solidFill>
                            <a:srgbClr val="000000"/>
                          </a:solidFill>
                          <a:effectLst/>
                          <a:latin typeface="Aptos Narrow" panose="020B0004020202020204" pitchFamily="34" charset="0"/>
                        </a:rPr>
                        <a:t>France</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2000" b="0" i="0" u="none" strike="noStrike">
                          <a:solidFill>
                            <a:srgbClr val="FF0000"/>
                          </a:solidFill>
                          <a:effectLst/>
                          <a:latin typeface="Aptos Narrow" panose="020B0004020202020204" pitchFamily="34" charset="0"/>
                        </a:rPr>
                        <a:t>-3%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2000" b="0" i="0" u="none" strike="noStrike">
                          <a:solidFill>
                            <a:srgbClr val="FF0000"/>
                          </a:solidFill>
                          <a:effectLst/>
                          <a:latin typeface="Aptos Narrow" panose="020B0004020202020204" pitchFamily="34" charset="0"/>
                        </a:rPr>
                        <a:t>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2000" b="0" i="0" u="none" strike="noStrike" dirty="0">
                          <a:solidFill>
                            <a:srgbClr val="00B050"/>
                          </a:solidFill>
                          <a:effectLst/>
                          <a:latin typeface="Aptos Narrow" panose="020B0004020202020204" pitchFamily="34" charset="0"/>
                        </a:rPr>
                        <a:t>+2,6%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4036216"/>
                  </a:ext>
                </a:extLst>
              </a:tr>
              <a:tr h="327770">
                <a:tc>
                  <a:txBody>
                    <a:bodyPr/>
                    <a:lstStyle/>
                    <a:p>
                      <a:pPr algn="ctr" fontAlgn="b"/>
                      <a:r>
                        <a:rPr lang="fr-CA" sz="2000" b="0" i="0" u="none" strike="noStrike">
                          <a:solidFill>
                            <a:srgbClr val="000000"/>
                          </a:solidFill>
                          <a:effectLst/>
                          <a:latin typeface="Aptos Narrow" panose="020B0004020202020204" pitchFamily="34" charset="0"/>
                        </a:rPr>
                        <a:t>Belgique (francophone)</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2000" b="0" i="0" u="none" strike="noStrike">
                          <a:solidFill>
                            <a:srgbClr val="FF0000"/>
                          </a:solidFill>
                          <a:effectLst/>
                          <a:latin typeface="Aptos Narrow" panose="020B0004020202020204" pitchFamily="34" charset="0"/>
                        </a:rPr>
                        <a:t>-2%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2000" b="0" i="0" u="none" strike="noStrike">
                          <a:solidFill>
                            <a:srgbClr val="000000"/>
                          </a:solidFill>
                          <a:effectLst/>
                          <a:latin typeface="Aptos Narrow" panose="020B0004020202020204" pitchFamily="34" charset="0"/>
                        </a:rPr>
                        <a:t>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2000" b="0" i="0" u="none" strike="noStrike" dirty="0">
                          <a:solidFill>
                            <a:srgbClr val="00B050"/>
                          </a:solidFill>
                          <a:effectLst/>
                          <a:latin typeface="Aptos Narrow" panose="020B0004020202020204" pitchFamily="34" charset="0"/>
                        </a:rPr>
                        <a:t>+2,5%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3454026"/>
                  </a:ext>
                </a:extLst>
              </a:tr>
              <a:tr h="327770">
                <a:tc>
                  <a:txBody>
                    <a:bodyPr/>
                    <a:lstStyle/>
                    <a:p>
                      <a:pPr algn="ctr" fontAlgn="b"/>
                      <a:r>
                        <a:rPr lang="fr-CA" sz="2000" b="0" i="0" u="none" strike="noStrike">
                          <a:solidFill>
                            <a:srgbClr val="000000"/>
                          </a:solidFill>
                          <a:effectLst/>
                          <a:latin typeface="Aptos Narrow" panose="020B0004020202020204" pitchFamily="34" charset="0"/>
                        </a:rPr>
                        <a:t>Romandie (Suisse francophone)</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2000" b="0" i="0" u="none" strike="noStrike">
                          <a:solidFill>
                            <a:srgbClr val="FF0000"/>
                          </a:solidFill>
                          <a:effectLst/>
                          <a:latin typeface="Aptos Narrow" panose="020B0004020202020204" pitchFamily="34" charset="0"/>
                        </a:rPr>
                        <a:t>-5%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2000" b="0" i="0" u="none" strike="noStrike">
                          <a:solidFill>
                            <a:srgbClr val="FF0000"/>
                          </a:solidFill>
                          <a:effectLst/>
                          <a:latin typeface="Aptos Narrow" panose="020B0004020202020204" pitchFamily="34" charset="0"/>
                        </a:rPr>
                        <a:t>-4%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2000" b="0" i="0" u="none" strike="noStrike" dirty="0">
                          <a:solidFill>
                            <a:srgbClr val="00B050"/>
                          </a:solidFill>
                          <a:effectLst/>
                          <a:latin typeface="Aptos Narrow" panose="020B0004020202020204" pitchFamily="34" charset="0"/>
                        </a:rPr>
                        <a:t>+1,9%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9822609"/>
                  </a:ext>
                </a:extLst>
              </a:tr>
              <a:tr h="327770">
                <a:tc>
                  <a:txBody>
                    <a:bodyPr/>
                    <a:lstStyle/>
                    <a:p>
                      <a:pPr algn="ctr" fontAlgn="b"/>
                      <a:r>
                        <a:rPr lang="fr-CA" sz="2000" b="0" i="0" u="none" strike="noStrike">
                          <a:solidFill>
                            <a:srgbClr val="000000"/>
                          </a:solidFill>
                          <a:effectLst/>
                          <a:latin typeface="Aptos Narrow" panose="020B0004020202020204" pitchFamily="34" charset="0"/>
                        </a:rPr>
                        <a:t>Canada (anglais)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2000" b="0" i="0" u="none" strike="noStrike">
                          <a:solidFill>
                            <a:srgbClr val="FF0000"/>
                          </a:solidFill>
                          <a:effectLst/>
                          <a:latin typeface="Aptos Narrow" panose="020B0004020202020204" pitchFamily="34" charset="0"/>
                        </a:rPr>
                        <a:t>-4%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2000" b="0" i="0" u="none" strike="noStrike">
                          <a:solidFill>
                            <a:srgbClr val="FF0000"/>
                          </a:solidFill>
                          <a:effectLst/>
                          <a:latin typeface="Aptos Narrow" panose="020B0004020202020204" pitchFamily="34" charset="0"/>
                        </a:rPr>
                        <a:t>-2%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2000" b="0" i="0" u="none" strike="noStrike" dirty="0">
                          <a:solidFill>
                            <a:srgbClr val="00B050"/>
                          </a:solidFill>
                          <a:effectLst/>
                          <a:latin typeface="Aptos Narrow" panose="020B0004020202020204" pitchFamily="34" charset="0"/>
                        </a:rPr>
                        <a:t>+1,0%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1605699"/>
                  </a:ext>
                </a:extLst>
              </a:tr>
              <a:tr h="327770">
                <a:tc>
                  <a:txBody>
                    <a:bodyPr/>
                    <a:lstStyle/>
                    <a:p>
                      <a:pPr algn="ctr" fontAlgn="b"/>
                      <a:r>
                        <a:rPr lang="fr-CA" sz="2000" b="0" i="0" u="none" strike="noStrike">
                          <a:solidFill>
                            <a:srgbClr val="000000"/>
                          </a:solidFill>
                          <a:effectLst/>
                          <a:latin typeface="Aptos Narrow" panose="020B0004020202020204" pitchFamily="34" charset="0"/>
                        </a:rPr>
                        <a:t>Québec (français)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2000" b="0" i="0" u="none" strike="noStrike" dirty="0">
                          <a:solidFill>
                            <a:srgbClr val="00B050"/>
                          </a:solidFill>
                          <a:effectLst/>
                          <a:latin typeface="Aptos Narrow" panose="020B0004020202020204" pitchFamily="34" charset="0"/>
                        </a:rPr>
                        <a:t>+5%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2000" b="0" i="0" u="none" strike="noStrike" dirty="0">
                          <a:solidFill>
                            <a:srgbClr val="00B050"/>
                          </a:solidFill>
                          <a:effectLst/>
                          <a:latin typeface="Aptos Narrow" panose="020B0004020202020204" pitchFamily="34" charset="0"/>
                        </a:rPr>
                        <a:t>+7%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2000" b="0" i="0" u="none" strike="noStrike" dirty="0">
                          <a:solidFill>
                            <a:srgbClr val="00B050"/>
                          </a:solidFill>
                          <a:effectLst/>
                          <a:latin typeface="Aptos Narrow" panose="020B0004020202020204" pitchFamily="34" charset="0"/>
                        </a:rPr>
                        <a:t>+2,0%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3047857"/>
                  </a:ext>
                </a:extLst>
              </a:tr>
            </a:tbl>
          </a:graphicData>
        </a:graphic>
      </p:graphicFrame>
      <p:graphicFrame>
        <p:nvGraphicFramePr>
          <p:cNvPr id="6" name="Tableau 5">
            <a:extLst>
              <a:ext uri="{FF2B5EF4-FFF2-40B4-BE49-F238E27FC236}">
                <a16:creationId xmlns:a16="http://schemas.microsoft.com/office/drawing/2014/main" id="{D2888CC6-AE95-75C9-2B72-433BAD8F566B}"/>
              </a:ext>
            </a:extLst>
          </p:cNvPr>
          <p:cNvGraphicFramePr>
            <a:graphicFrameLocks noGrp="1"/>
          </p:cNvGraphicFramePr>
          <p:nvPr>
            <p:extLst>
              <p:ext uri="{D42A27DB-BD31-4B8C-83A1-F6EECF244321}">
                <p14:modId xmlns:p14="http://schemas.microsoft.com/office/powerpoint/2010/main" val="3404590532"/>
              </p:ext>
            </p:extLst>
          </p:nvPr>
        </p:nvGraphicFramePr>
        <p:xfrm>
          <a:off x="2544024" y="3874883"/>
          <a:ext cx="7392783" cy="1964604"/>
        </p:xfrm>
        <a:graphic>
          <a:graphicData uri="http://schemas.openxmlformats.org/drawingml/2006/table">
            <a:tbl>
              <a:tblPr/>
              <a:tblGrid>
                <a:gridCol w="3346109">
                  <a:extLst>
                    <a:ext uri="{9D8B030D-6E8A-4147-A177-3AD203B41FA5}">
                      <a16:colId xmlns:a16="http://schemas.microsoft.com/office/drawing/2014/main" val="3239448930"/>
                    </a:ext>
                  </a:extLst>
                </a:gridCol>
                <a:gridCol w="866487">
                  <a:extLst>
                    <a:ext uri="{9D8B030D-6E8A-4147-A177-3AD203B41FA5}">
                      <a16:colId xmlns:a16="http://schemas.microsoft.com/office/drawing/2014/main" val="1495605021"/>
                    </a:ext>
                  </a:extLst>
                </a:gridCol>
                <a:gridCol w="1087716">
                  <a:extLst>
                    <a:ext uri="{9D8B030D-6E8A-4147-A177-3AD203B41FA5}">
                      <a16:colId xmlns:a16="http://schemas.microsoft.com/office/drawing/2014/main" val="2174957758"/>
                    </a:ext>
                  </a:extLst>
                </a:gridCol>
                <a:gridCol w="2092471">
                  <a:extLst>
                    <a:ext uri="{9D8B030D-6E8A-4147-A177-3AD203B41FA5}">
                      <a16:colId xmlns:a16="http://schemas.microsoft.com/office/drawing/2014/main" val="3985783215"/>
                    </a:ext>
                  </a:extLst>
                </a:gridCol>
              </a:tblGrid>
              <a:tr h="327434">
                <a:tc gridSpan="4">
                  <a:txBody>
                    <a:bodyPr/>
                    <a:lstStyle/>
                    <a:p>
                      <a:pPr algn="ctr" fontAlgn="b"/>
                      <a:r>
                        <a:rPr lang="fr-CA" sz="2000" b="1" i="0" u="none" strike="noStrike">
                          <a:solidFill>
                            <a:srgbClr val="000000"/>
                          </a:solidFill>
                          <a:effectLst/>
                          <a:latin typeface="Aptos Narrow" panose="020B0004020202020204" pitchFamily="34" charset="0"/>
                        </a:rPr>
                        <a:t>Évolution des ventes 2025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2106401735"/>
                  </a:ext>
                </a:extLst>
              </a:tr>
              <a:tr h="327434">
                <a:tc>
                  <a:txBody>
                    <a:bodyPr/>
                    <a:lstStyle/>
                    <a:p>
                      <a:pPr algn="ctr" fontAlgn="b"/>
                      <a:r>
                        <a:rPr lang="fr-CA" sz="2000" b="0" i="0" u="none" strike="noStrike">
                          <a:solidFill>
                            <a:srgbClr val="000000"/>
                          </a:solidFill>
                          <a:effectLst/>
                          <a:latin typeface="Aptos Narrow" panose="020B000402020202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2000" b="0" i="0" u="none" strike="noStrike">
                          <a:solidFill>
                            <a:srgbClr val="000000"/>
                          </a:solidFill>
                          <a:effectLst/>
                          <a:latin typeface="Aptos Narrow" panose="020B0004020202020204" pitchFamily="34" charset="0"/>
                        </a:rPr>
                        <a:t>Volume</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2000" b="0" i="0" u="none" strike="noStrike">
                          <a:solidFill>
                            <a:srgbClr val="000000"/>
                          </a:solidFill>
                          <a:effectLst/>
                          <a:latin typeface="Aptos Narrow" panose="020B0004020202020204" pitchFamily="34" charset="0"/>
                        </a:rPr>
                        <a:t>Valeur</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2000" b="0" i="0" u="none" strike="noStrike">
                          <a:solidFill>
                            <a:srgbClr val="000000"/>
                          </a:solidFill>
                          <a:effectLst/>
                          <a:latin typeface="Aptos Narrow" panose="020B0004020202020204" pitchFamily="34" charset="0"/>
                        </a:rPr>
                        <a:t>Prix moyen de vente</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9251070"/>
                  </a:ext>
                </a:extLst>
              </a:tr>
              <a:tr h="327434">
                <a:tc>
                  <a:txBody>
                    <a:bodyPr/>
                    <a:lstStyle/>
                    <a:p>
                      <a:pPr algn="ctr" fontAlgn="b"/>
                      <a:r>
                        <a:rPr lang="fr-CA" sz="2000" b="0" i="0" u="none" strike="noStrike">
                          <a:solidFill>
                            <a:srgbClr val="000000"/>
                          </a:solidFill>
                          <a:effectLst/>
                          <a:latin typeface="Aptos Narrow" panose="020B0004020202020204" pitchFamily="34" charset="0"/>
                        </a:rPr>
                        <a:t>France</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2000" b="0" i="0" u="none" strike="noStrike">
                          <a:solidFill>
                            <a:srgbClr val="FF0000"/>
                          </a:solidFill>
                          <a:effectLst/>
                          <a:latin typeface="Aptos Narrow" panose="020B0004020202020204" pitchFamily="34" charset="0"/>
                        </a:rPr>
                        <a:t>-1%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2000" b="0" i="0" u="none" strike="noStrike" dirty="0">
                          <a:solidFill>
                            <a:srgbClr val="00B050"/>
                          </a:solidFill>
                          <a:effectLst/>
                          <a:latin typeface="Aptos Narrow" panose="020B0004020202020204" pitchFamily="34" charset="0"/>
                        </a:rPr>
                        <a:t>+1%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2000" b="0" i="0" u="none" strike="noStrike" dirty="0">
                          <a:solidFill>
                            <a:srgbClr val="00B050"/>
                          </a:solidFill>
                          <a:effectLst/>
                          <a:latin typeface="Aptos Narrow" panose="020B0004020202020204" pitchFamily="34" charset="0"/>
                        </a:rPr>
                        <a:t>+1,8%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132707"/>
                  </a:ext>
                </a:extLst>
              </a:tr>
              <a:tr h="327434">
                <a:tc>
                  <a:txBody>
                    <a:bodyPr/>
                    <a:lstStyle/>
                    <a:p>
                      <a:pPr algn="ctr" fontAlgn="b"/>
                      <a:r>
                        <a:rPr lang="fr-CA" sz="2000" b="0" i="0" u="none" strike="noStrike" dirty="0">
                          <a:solidFill>
                            <a:srgbClr val="000000"/>
                          </a:solidFill>
                          <a:effectLst/>
                          <a:latin typeface="Aptos Narrow" panose="020B0004020202020204" pitchFamily="34" charset="0"/>
                        </a:rPr>
                        <a:t>Belgique (francophone)</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2000" b="0" i="0" u="none" strike="noStrike">
                          <a:solidFill>
                            <a:srgbClr val="FF0000"/>
                          </a:solidFill>
                          <a:effectLst/>
                          <a:latin typeface="Aptos Narrow" panose="020B0004020202020204" pitchFamily="34" charset="0"/>
                        </a:rPr>
                        <a:t>-5%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2000" b="0" i="0" u="none" strike="noStrike">
                          <a:solidFill>
                            <a:srgbClr val="FF0000"/>
                          </a:solidFill>
                          <a:effectLst/>
                          <a:latin typeface="Aptos Narrow" panose="020B0004020202020204" pitchFamily="34" charset="0"/>
                        </a:rPr>
                        <a:t>-2%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2000" b="0" i="0" u="none" strike="noStrike" dirty="0">
                          <a:solidFill>
                            <a:srgbClr val="00B050"/>
                          </a:solidFill>
                          <a:effectLst/>
                          <a:latin typeface="Aptos Narrow" panose="020B0004020202020204" pitchFamily="34" charset="0"/>
                        </a:rPr>
                        <a:t>+2,9%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2198149"/>
                  </a:ext>
                </a:extLst>
              </a:tr>
              <a:tr h="327434">
                <a:tc>
                  <a:txBody>
                    <a:bodyPr/>
                    <a:lstStyle/>
                    <a:p>
                      <a:pPr algn="ctr" fontAlgn="b"/>
                      <a:r>
                        <a:rPr lang="fr-CA" sz="2000" b="0" i="0" u="none" strike="noStrike">
                          <a:solidFill>
                            <a:srgbClr val="000000"/>
                          </a:solidFill>
                          <a:effectLst/>
                          <a:latin typeface="Aptos Narrow" panose="020B0004020202020204" pitchFamily="34" charset="0"/>
                        </a:rPr>
                        <a:t>Romandie (Suisse francophone)</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2000" b="0" i="0" u="none" strike="noStrike">
                          <a:solidFill>
                            <a:srgbClr val="FF0000"/>
                          </a:solidFill>
                          <a:effectLst/>
                          <a:latin typeface="Aptos Narrow" panose="020B0004020202020204" pitchFamily="34" charset="0"/>
                        </a:rPr>
                        <a:t>-6%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2000" b="0" i="0" u="none" strike="noStrike">
                          <a:solidFill>
                            <a:srgbClr val="FF0000"/>
                          </a:solidFill>
                          <a:effectLst/>
                          <a:latin typeface="Aptos Narrow" panose="020B0004020202020204" pitchFamily="34" charset="0"/>
                        </a:rPr>
                        <a:t>-5%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2000" b="0" i="0" u="none" strike="noStrike" dirty="0">
                          <a:solidFill>
                            <a:srgbClr val="00B050"/>
                          </a:solidFill>
                          <a:effectLst/>
                          <a:latin typeface="Aptos Narrow" panose="020B0004020202020204" pitchFamily="34" charset="0"/>
                        </a:rPr>
                        <a:t>+1,5%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2188782"/>
                  </a:ext>
                </a:extLst>
              </a:tr>
              <a:tr h="327434">
                <a:tc>
                  <a:txBody>
                    <a:bodyPr/>
                    <a:lstStyle/>
                    <a:p>
                      <a:pPr algn="ctr" fontAlgn="b"/>
                      <a:r>
                        <a:rPr lang="fr-CA" sz="2000" b="0" i="0" u="none" strike="noStrike">
                          <a:solidFill>
                            <a:srgbClr val="000000"/>
                          </a:solidFill>
                          <a:effectLst/>
                          <a:latin typeface="Aptos Narrow" panose="020B0004020202020204" pitchFamily="34" charset="0"/>
                        </a:rPr>
                        <a:t>Québec (français)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2000" b="0" i="0" u="none" strike="noStrike">
                          <a:solidFill>
                            <a:srgbClr val="FF0000"/>
                          </a:solidFill>
                          <a:effectLst/>
                          <a:latin typeface="Aptos Narrow" panose="020B0004020202020204" pitchFamily="34" charset="0"/>
                        </a:rPr>
                        <a:t>-5%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2000" b="0" i="0" u="none" strike="noStrike">
                          <a:solidFill>
                            <a:srgbClr val="FF0000"/>
                          </a:solidFill>
                          <a:effectLst/>
                          <a:latin typeface="Aptos Narrow" panose="020B0004020202020204" pitchFamily="34" charset="0"/>
                        </a:rPr>
                        <a:t>-2%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2000" b="0" i="0" u="none" strike="noStrike" dirty="0">
                          <a:solidFill>
                            <a:srgbClr val="00B050"/>
                          </a:solidFill>
                          <a:effectLst/>
                          <a:latin typeface="Aptos Narrow" panose="020B0004020202020204" pitchFamily="34" charset="0"/>
                        </a:rPr>
                        <a:t>+3,5%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5138446"/>
                  </a:ext>
                </a:extLst>
              </a:tr>
            </a:tbl>
          </a:graphicData>
        </a:graphic>
      </p:graphicFrame>
    </p:spTree>
    <p:extLst>
      <p:ext uri="{BB962C8B-B14F-4D97-AF65-F5344CB8AC3E}">
        <p14:creationId xmlns:p14="http://schemas.microsoft.com/office/powerpoint/2010/main" val="4186188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a:extLst>
              <a:ext uri="{FF2B5EF4-FFF2-40B4-BE49-F238E27FC236}">
                <a16:creationId xmlns:a16="http://schemas.microsoft.com/office/drawing/2014/main" id="{B2F4DE0D-622F-F2EC-19EC-E45FE9E98F76}"/>
              </a:ext>
            </a:extLst>
          </p:cNvPr>
          <p:cNvGraphicFramePr>
            <a:graphicFrameLocks/>
          </p:cNvGraphicFramePr>
          <p:nvPr>
            <p:extLst>
              <p:ext uri="{D42A27DB-BD31-4B8C-83A1-F6EECF244321}">
                <p14:modId xmlns:p14="http://schemas.microsoft.com/office/powerpoint/2010/main" val="1802701041"/>
              </p:ext>
            </p:extLst>
          </p:nvPr>
        </p:nvGraphicFramePr>
        <p:xfrm>
          <a:off x="345657" y="1047431"/>
          <a:ext cx="11500685" cy="4763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1164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a:extLst>
              <a:ext uri="{FF2B5EF4-FFF2-40B4-BE49-F238E27FC236}">
                <a16:creationId xmlns:a16="http://schemas.microsoft.com/office/drawing/2014/main" id="{F46FF310-9ACD-546D-CC08-EF5B279CC403}"/>
              </a:ext>
            </a:extLst>
          </p:cNvPr>
          <p:cNvGraphicFramePr>
            <a:graphicFrameLocks/>
          </p:cNvGraphicFramePr>
          <p:nvPr>
            <p:extLst>
              <p:ext uri="{D42A27DB-BD31-4B8C-83A1-F6EECF244321}">
                <p14:modId xmlns:p14="http://schemas.microsoft.com/office/powerpoint/2010/main" val="1357950467"/>
              </p:ext>
            </p:extLst>
          </p:nvPr>
        </p:nvGraphicFramePr>
        <p:xfrm>
          <a:off x="1164385" y="2843359"/>
          <a:ext cx="9636747" cy="3611736"/>
        </p:xfrm>
        <a:graphic>
          <a:graphicData uri="http://schemas.openxmlformats.org/drawingml/2006/chart">
            <c:chart xmlns:c="http://schemas.openxmlformats.org/drawingml/2006/chart" xmlns:r="http://schemas.openxmlformats.org/officeDocument/2006/relationships" r:id="rId2"/>
          </a:graphicData>
        </a:graphic>
      </p:graphicFrame>
      <p:sp>
        <p:nvSpPr>
          <p:cNvPr id="3" name="ZoneTexte 2">
            <a:extLst>
              <a:ext uri="{FF2B5EF4-FFF2-40B4-BE49-F238E27FC236}">
                <a16:creationId xmlns:a16="http://schemas.microsoft.com/office/drawing/2014/main" id="{92311535-F8CF-DD8B-D8DE-E1FBB4C5B883}"/>
              </a:ext>
            </a:extLst>
          </p:cNvPr>
          <p:cNvSpPr txBox="1"/>
          <p:nvPr/>
        </p:nvSpPr>
        <p:spPr>
          <a:xfrm>
            <a:off x="1602429" y="925871"/>
            <a:ext cx="2624260" cy="646331"/>
          </a:xfrm>
          <a:prstGeom prst="rect">
            <a:avLst/>
          </a:prstGeom>
          <a:noFill/>
        </p:spPr>
        <p:txBody>
          <a:bodyPr wrap="square" rtlCol="0">
            <a:spAutoFit/>
          </a:bodyPr>
          <a:lstStyle/>
          <a:p>
            <a:r>
              <a:rPr lang="fr-CA" b="1" dirty="0"/>
              <a:t>Évolution 2025</a:t>
            </a:r>
          </a:p>
          <a:p>
            <a:r>
              <a:rPr lang="fr-CA" b="1" dirty="0"/>
              <a:t>Québec (15 semaines)</a:t>
            </a:r>
          </a:p>
        </p:txBody>
      </p:sp>
      <p:sp>
        <p:nvSpPr>
          <p:cNvPr id="5" name="ZoneTexte 4">
            <a:extLst>
              <a:ext uri="{FF2B5EF4-FFF2-40B4-BE49-F238E27FC236}">
                <a16:creationId xmlns:a16="http://schemas.microsoft.com/office/drawing/2014/main" id="{EC38B856-C082-F346-BF2D-544AC50C3C4C}"/>
              </a:ext>
            </a:extLst>
          </p:cNvPr>
          <p:cNvSpPr txBox="1"/>
          <p:nvPr/>
        </p:nvSpPr>
        <p:spPr>
          <a:xfrm>
            <a:off x="8660824" y="928193"/>
            <a:ext cx="1800140" cy="646331"/>
          </a:xfrm>
          <a:prstGeom prst="rect">
            <a:avLst/>
          </a:prstGeom>
          <a:noFill/>
        </p:spPr>
        <p:txBody>
          <a:bodyPr wrap="square" rtlCol="0">
            <a:spAutoFit/>
          </a:bodyPr>
          <a:lstStyle/>
          <a:p>
            <a:r>
              <a:rPr lang="fr-CA" b="1" dirty="0"/>
              <a:t>Évolution 2025</a:t>
            </a:r>
          </a:p>
          <a:p>
            <a:r>
              <a:rPr lang="fr-CA" b="1" dirty="0"/>
              <a:t>France (Q1)</a:t>
            </a:r>
          </a:p>
        </p:txBody>
      </p:sp>
      <p:sp>
        <p:nvSpPr>
          <p:cNvPr id="6" name="ZoneTexte 5">
            <a:extLst>
              <a:ext uri="{FF2B5EF4-FFF2-40B4-BE49-F238E27FC236}">
                <a16:creationId xmlns:a16="http://schemas.microsoft.com/office/drawing/2014/main" id="{217D6CF7-223B-3631-A659-1F03123B94E3}"/>
              </a:ext>
            </a:extLst>
          </p:cNvPr>
          <p:cNvSpPr txBox="1"/>
          <p:nvPr/>
        </p:nvSpPr>
        <p:spPr>
          <a:xfrm>
            <a:off x="2020285" y="1604742"/>
            <a:ext cx="1138334" cy="523220"/>
          </a:xfrm>
          <a:prstGeom prst="rect">
            <a:avLst/>
          </a:prstGeom>
          <a:noFill/>
        </p:spPr>
        <p:txBody>
          <a:bodyPr wrap="square" rtlCol="0">
            <a:spAutoFit/>
          </a:bodyPr>
          <a:lstStyle/>
          <a:p>
            <a:r>
              <a:rPr lang="fr-CA" sz="2800" b="1" dirty="0">
                <a:solidFill>
                  <a:srgbClr val="FF0000"/>
                </a:solidFill>
              </a:rPr>
              <a:t>-2,2%</a:t>
            </a:r>
          </a:p>
        </p:txBody>
      </p:sp>
      <p:sp>
        <p:nvSpPr>
          <p:cNvPr id="8" name="ZoneTexte 7">
            <a:extLst>
              <a:ext uri="{FF2B5EF4-FFF2-40B4-BE49-F238E27FC236}">
                <a16:creationId xmlns:a16="http://schemas.microsoft.com/office/drawing/2014/main" id="{D741744B-7399-096C-F118-43F6F1D9D6B5}"/>
              </a:ext>
            </a:extLst>
          </p:cNvPr>
          <p:cNvSpPr txBox="1"/>
          <p:nvPr/>
        </p:nvSpPr>
        <p:spPr>
          <a:xfrm>
            <a:off x="8791967" y="1607063"/>
            <a:ext cx="1454396" cy="523220"/>
          </a:xfrm>
          <a:prstGeom prst="rect">
            <a:avLst/>
          </a:prstGeom>
          <a:noFill/>
        </p:spPr>
        <p:txBody>
          <a:bodyPr wrap="square" rtlCol="0">
            <a:spAutoFit/>
          </a:bodyPr>
          <a:lstStyle/>
          <a:p>
            <a:r>
              <a:rPr lang="fr-CA" sz="2800" b="1" dirty="0">
                <a:solidFill>
                  <a:srgbClr val="00B050"/>
                </a:solidFill>
              </a:rPr>
              <a:t>+1,0%</a:t>
            </a:r>
          </a:p>
        </p:txBody>
      </p:sp>
      <p:sp>
        <p:nvSpPr>
          <p:cNvPr id="9" name="ZoneTexte 8">
            <a:extLst>
              <a:ext uri="{FF2B5EF4-FFF2-40B4-BE49-F238E27FC236}">
                <a16:creationId xmlns:a16="http://schemas.microsoft.com/office/drawing/2014/main" id="{BD6BA57F-75F6-78FD-7EFC-D3768F446A6A}"/>
              </a:ext>
            </a:extLst>
          </p:cNvPr>
          <p:cNvSpPr txBox="1"/>
          <p:nvPr/>
        </p:nvSpPr>
        <p:spPr>
          <a:xfrm>
            <a:off x="4988270" y="925871"/>
            <a:ext cx="2624260" cy="646331"/>
          </a:xfrm>
          <a:prstGeom prst="rect">
            <a:avLst/>
          </a:prstGeom>
          <a:noFill/>
        </p:spPr>
        <p:txBody>
          <a:bodyPr wrap="square" rtlCol="0">
            <a:spAutoFit/>
          </a:bodyPr>
          <a:lstStyle/>
          <a:p>
            <a:r>
              <a:rPr lang="fr-CA" b="1" dirty="0"/>
              <a:t>Évolution 2024</a:t>
            </a:r>
          </a:p>
          <a:p>
            <a:r>
              <a:rPr lang="fr-CA" b="1" dirty="0"/>
              <a:t>Québec (15 semaines)</a:t>
            </a:r>
          </a:p>
        </p:txBody>
      </p:sp>
      <p:sp>
        <p:nvSpPr>
          <p:cNvPr id="10" name="ZoneTexte 9">
            <a:extLst>
              <a:ext uri="{FF2B5EF4-FFF2-40B4-BE49-F238E27FC236}">
                <a16:creationId xmlns:a16="http://schemas.microsoft.com/office/drawing/2014/main" id="{A36FAEF6-6194-2F13-D679-10BCBC3EBA40}"/>
              </a:ext>
            </a:extLst>
          </p:cNvPr>
          <p:cNvSpPr txBox="1"/>
          <p:nvPr/>
        </p:nvSpPr>
        <p:spPr>
          <a:xfrm>
            <a:off x="5406125" y="1604742"/>
            <a:ext cx="1454395" cy="523220"/>
          </a:xfrm>
          <a:prstGeom prst="rect">
            <a:avLst/>
          </a:prstGeom>
          <a:noFill/>
        </p:spPr>
        <p:txBody>
          <a:bodyPr wrap="square" rtlCol="0">
            <a:spAutoFit/>
          </a:bodyPr>
          <a:lstStyle/>
          <a:p>
            <a:r>
              <a:rPr lang="fr-CA" sz="2800" b="1" dirty="0">
                <a:solidFill>
                  <a:srgbClr val="00B050"/>
                </a:solidFill>
              </a:rPr>
              <a:t>+11,4%</a:t>
            </a:r>
          </a:p>
        </p:txBody>
      </p:sp>
    </p:spTree>
    <p:extLst>
      <p:ext uri="{BB962C8B-B14F-4D97-AF65-F5344CB8AC3E}">
        <p14:creationId xmlns:p14="http://schemas.microsoft.com/office/powerpoint/2010/main" val="3213755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95F4E7-0990-91E1-EBF7-E73FBE4A1316}"/>
              </a:ext>
            </a:extLst>
          </p:cNvPr>
          <p:cNvSpPr txBox="1">
            <a:spLocks/>
          </p:cNvSpPr>
          <p:nvPr/>
        </p:nvSpPr>
        <p:spPr>
          <a:xfrm>
            <a:off x="4454072" y="1023976"/>
            <a:ext cx="3941225" cy="833215"/>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fr-CA" sz="3200" dirty="0"/>
              <a:t>Parts de marché </a:t>
            </a:r>
            <a:br>
              <a:rPr lang="fr-CA" sz="3200" dirty="0"/>
            </a:br>
            <a:endParaRPr lang="fr-CA" sz="3200" dirty="0"/>
          </a:p>
        </p:txBody>
      </p:sp>
      <p:sp>
        <p:nvSpPr>
          <p:cNvPr id="3" name="Titre 1">
            <a:extLst>
              <a:ext uri="{FF2B5EF4-FFF2-40B4-BE49-F238E27FC236}">
                <a16:creationId xmlns:a16="http://schemas.microsoft.com/office/drawing/2014/main" id="{CBDF1C36-80F9-35A6-AE73-206D8EFE05D2}"/>
              </a:ext>
            </a:extLst>
          </p:cNvPr>
          <p:cNvSpPr txBox="1">
            <a:spLocks/>
          </p:cNvSpPr>
          <p:nvPr/>
        </p:nvSpPr>
        <p:spPr>
          <a:xfrm>
            <a:off x="3742351" y="1664291"/>
            <a:ext cx="6115050" cy="7665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Ventes aux collectivités et ventes au détail</a:t>
            </a:r>
            <a:br>
              <a:rPr lang="fr-CA" sz="2000" dirty="0"/>
            </a:br>
            <a:endParaRPr lang="fr-CA" sz="2000" dirty="0"/>
          </a:p>
        </p:txBody>
      </p:sp>
      <p:sp>
        <p:nvSpPr>
          <p:cNvPr id="4" name="Titre 1">
            <a:extLst>
              <a:ext uri="{FF2B5EF4-FFF2-40B4-BE49-F238E27FC236}">
                <a16:creationId xmlns:a16="http://schemas.microsoft.com/office/drawing/2014/main" id="{4AC15527-E89E-4186-C0A6-B5243F0AD381}"/>
              </a:ext>
            </a:extLst>
          </p:cNvPr>
          <p:cNvSpPr txBox="1">
            <a:spLocks/>
          </p:cNvSpPr>
          <p:nvPr/>
        </p:nvSpPr>
        <p:spPr>
          <a:xfrm>
            <a:off x="4612297" y="2941981"/>
            <a:ext cx="1217075" cy="76654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dirty="0"/>
              <a:t>2018</a:t>
            </a:r>
          </a:p>
        </p:txBody>
      </p:sp>
      <p:sp>
        <p:nvSpPr>
          <p:cNvPr id="5" name="Titre 1">
            <a:extLst>
              <a:ext uri="{FF2B5EF4-FFF2-40B4-BE49-F238E27FC236}">
                <a16:creationId xmlns:a16="http://schemas.microsoft.com/office/drawing/2014/main" id="{05D89242-3398-E671-35CE-E0F299E5D695}"/>
              </a:ext>
            </a:extLst>
          </p:cNvPr>
          <p:cNvSpPr txBox="1">
            <a:spLocks/>
          </p:cNvSpPr>
          <p:nvPr/>
        </p:nvSpPr>
        <p:spPr>
          <a:xfrm>
            <a:off x="7666446" y="2941981"/>
            <a:ext cx="1217075" cy="76654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dirty="0"/>
              <a:t>2024</a:t>
            </a:r>
          </a:p>
        </p:txBody>
      </p:sp>
      <p:sp>
        <p:nvSpPr>
          <p:cNvPr id="6" name="Titre 1">
            <a:extLst>
              <a:ext uri="{FF2B5EF4-FFF2-40B4-BE49-F238E27FC236}">
                <a16:creationId xmlns:a16="http://schemas.microsoft.com/office/drawing/2014/main" id="{D7E35339-8E14-A5CE-28B8-325E1463321D}"/>
              </a:ext>
            </a:extLst>
          </p:cNvPr>
          <p:cNvSpPr txBox="1">
            <a:spLocks/>
          </p:cNvSpPr>
          <p:nvPr/>
        </p:nvSpPr>
        <p:spPr>
          <a:xfrm>
            <a:off x="2568122" y="3750801"/>
            <a:ext cx="1885950" cy="7665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Collectivités</a:t>
            </a:r>
          </a:p>
        </p:txBody>
      </p:sp>
      <p:sp>
        <p:nvSpPr>
          <p:cNvPr id="7" name="Titre 1">
            <a:extLst>
              <a:ext uri="{FF2B5EF4-FFF2-40B4-BE49-F238E27FC236}">
                <a16:creationId xmlns:a16="http://schemas.microsoft.com/office/drawing/2014/main" id="{B89D63DC-36D4-9EA0-825C-5EDCC864E55B}"/>
              </a:ext>
            </a:extLst>
          </p:cNvPr>
          <p:cNvSpPr txBox="1">
            <a:spLocks/>
          </p:cNvSpPr>
          <p:nvPr/>
        </p:nvSpPr>
        <p:spPr>
          <a:xfrm>
            <a:off x="2911873" y="4481967"/>
            <a:ext cx="1343023" cy="7665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Détail</a:t>
            </a:r>
          </a:p>
        </p:txBody>
      </p:sp>
      <p:sp>
        <p:nvSpPr>
          <p:cNvPr id="8" name="Titre 1">
            <a:extLst>
              <a:ext uri="{FF2B5EF4-FFF2-40B4-BE49-F238E27FC236}">
                <a16:creationId xmlns:a16="http://schemas.microsoft.com/office/drawing/2014/main" id="{1F26260A-DF28-331C-45B9-161C3996A5D1}"/>
              </a:ext>
            </a:extLst>
          </p:cNvPr>
          <p:cNvSpPr txBox="1">
            <a:spLocks/>
          </p:cNvSpPr>
          <p:nvPr/>
        </p:nvSpPr>
        <p:spPr>
          <a:xfrm>
            <a:off x="4749783" y="3711858"/>
            <a:ext cx="1089986" cy="4040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40,3%</a:t>
            </a:r>
          </a:p>
        </p:txBody>
      </p:sp>
      <p:sp>
        <p:nvSpPr>
          <p:cNvPr id="9" name="Titre 1">
            <a:extLst>
              <a:ext uri="{FF2B5EF4-FFF2-40B4-BE49-F238E27FC236}">
                <a16:creationId xmlns:a16="http://schemas.microsoft.com/office/drawing/2014/main" id="{D6EC0E0D-8841-B983-5EB9-CAA9DC439111}"/>
              </a:ext>
            </a:extLst>
          </p:cNvPr>
          <p:cNvSpPr txBox="1">
            <a:spLocks/>
          </p:cNvSpPr>
          <p:nvPr/>
        </p:nvSpPr>
        <p:spPr>
          <a:xfrm>
            <a:off x="4749783" y="4496604"/>
            <a:ext cx="1089986" cy="4040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59,7%</a:t>
            </a:r>
          </a:p>
        </p:txBody>
      </p:sp>
      <p:sp>
        <p:nvSpPr>
          <p:cNvPr id="10" name="Titre 1">
            <a:extLst>
              <a:ext uri="{FF2B5EF4-FFF2-40B4-BE49-F238E27FC236}">
                <a16:creationId xmlns:a16="http://schemas.microsoft.com/office/drawing/2014/main" id="{3CDAFFD1-6BC7-9C24-8468-620CD3F53120}"/>
              </a:ext>
            </a:extLst>
          </p:cNvPr>
          <p:cNvSpPr txBox="1">
            <a:spLocks/>
          </p:cNvSpPr>
          <p:nvPr/>
        </p:nvSpPr>
        <p:spPr>
          <a:xfrm>
            <a:off x="7812585" y="3730064"/>
            <a:ext cx="1089986" cy="4040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43,2%</a:t>
            </a:r>
          </a:p>
        </p:txBody>
      </p:sp>
      <p:sp>
        <p:nvSpPr>
          <p:cNvPr id="11" name="Titre 1">
            <a:extLst>
              <a:ext uri="{FF2B5EF4-FFF2-40B4-BE49-F238E27FC236}">
                <a16:creationId xmlns:a16="http://schemas.microsoft.com/office/drawing/2014/main" id="{447441DC-4BC4-983D-8BE8-66C2DA2D578D}"/>
              </a:ext>
            </a:extLst>
          </p:cNvPr>
          <p:cNvSpPr txBox="1">
            <a:spLocks/>
          </p:cNvSpPr>
          <p:nvPr/>
        </p:nvSpPr>
        <p:spPr>
          <a:xfrm>
            <a:off x="7793535" y="4496603"/>
            <a:ext cx="1089986" cy="4040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56,8%</a:t>
            </a:r>
          </a:p>
        </p:txBody>
      </p:sp>
      <p:sp>
        <p:nvSpPr>
          <p:cNvPr id="12" name="Flèche : droite 11">
            <a:extLst>
              <a:ext uri="{FF2B5EF4-FFF2-40B4-BE49-F238E27FC236}">
                <a16:creationId xmlns:a16="http://schemas.microsoft.com/office/drawing/2014/main" id="{7E94A281-E3E3-D7BC-C984-1A90C6727598}"/>
              </a:ext>
            </a:extLst>
          </p:cNvPr>
          <p:cNvSpPr/>
          <p:nvPr/>
        </p:nvSpPr>
        <p:spPr>
          <a:xfrm>
            <a:off x="6204742" y="3682439"/>
            <a:ext cx="978408" cy="484632"/>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ln>
                <a:solidFill>
                  <a:srgbClr val="0070C0"/>
                </a:solidFill>
              </a:ln>
            </a:endParaRPr>
          </a:p>
        </p:txBody>
      </p:sp>
      <p:sp>
        <p:nvSpPr>
          <p:cNvPr id="13" name="Flèche : droite 12">
            <a:extLst>
              <a:ext uri="{FF2B5EF4-FFF2-40B4-BE49-F238E27FC236}">
                <a16:creationId xmlns:a16="http://schemas.microsoft.com/office/drawing/2014/main" id="{2BC915BE-320D-8AB9-D3A9-DA7774CCE21E}"/>
              </a:ext>
            </a:extLst>
          </p:cNvPr>
          <p:cNvSpPr/>
          <p:nvPr/>
        </p:nvSpPr>
        <p:spPr>
          <a:xfrm>
            <a:off x="6204742" y="4415978"/>
            <a:ext cx="978408" cy="48463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ln>
                <a:solidFill>
                  <a:srgbClr val="0070C0"/>
                </a:solidFill>
              </a:ln>
            </a:endParaRPr>
          </a:p>
        </p:txBody>
      </p:sp>
    </p:spTree>
    <p:extLst>
      <p:ext uri="{BB962C8B-B14F-4D97-AF65-F5344CB8AC3E}">
        <p14:creationId xmlns:p14="http://schemas.microsoft.com/office/powerpoint/2010/main" val="2535961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9D69ED-E0DF-28E6-70A0-226985BC727E}"/>
              </a:ext>
            </a:extLst>
          </p:cNvPr>
          <p:cNvSpPr txBox="1">
            <a:spLocks/>
          </p:cNvSpPr>
          <p:nvPr/>
        </p:nvSpPr>
        <p:spPr>
          <a:xfrm>
            <a:off x="3991353" y="836887"/>
            <a:ext cx="4607975" cy="583649"/>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fr-CA" sz="3200" dirty="0"/>
              <a:t>Évolution des ventes</a:t>
            </a:r>
            <a:br>
              <a:rPr lang="fr-CA" sz="3200" dirty="0"/>
            </a:br>
            <a:endParaRPr lang="fr-CA" sz="3200" dirty="0"/>
          </a:p>
        </p:txBody>
      </p:sp>
      <p:sp>
        <p:nvSpPr>
          <p:cNvPr id="3" name="Titre 1">
            <a:extLst>
              <a:ext uri="{FF2B5EF4-FFF2-40B4-BE49-F238E27FC236}">
                <a16:creationId xmlns:a16="http://schemas.microsoft.com/office/drawing/2014/main" id="{16C8A1D2-8F17-53E5-9604-C3DC5F93BC56}"/>
              </a:ext>
            </a:extLst>
          </p:cNvPr>
          <p:cNvSpPr txBox="1">
            <a:spLocks/>
          </p:cNvSpPr>
          <p:nvPr/>
        </p:nvSpPr>
        <p:spPr>
          <a:xfrm>
            <a:off x="3605920" y="1384189"/>
            <a:ext cx="5281390" cy="51209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Ventes aux collectivités et ventes au détail</a:t>
            </a:r>
            <a:br>
              <a:rPr lang="fr-CA" sz="2000" dirty="0"/>
            </a:br>
            <a:endParaRPr lang="fr-CA" sz="2000" dirty="0"/>
          </a:p>
        </p:txBody>
      </p:sp>
      <p:sp>
        <p:nvSpPr>
          <p:cNvPr id="4" name="Titre 1">
            <a:extLst>
              <a:ext uri="{FF2B5EF4-FFF2-40B4-BE49-F238E27FC236}">
                <a16:creationId xmlns:a16="http://schemas.microsoft.com/office/drawing/2014/main" id="{87B79B61-1616-E64F-5E36-C572F54C1739}"/>
              </a:ext>
            </a:extLst>
          </p:cNvPr>
          <p:cNvSpPr txBox="1">
            <a:spLocks/>
          </p:cNvSpPr>
          <p:nvPr/>
        </p:nvSpPr>
        <p:spPr>
          <a:xfrm>
            <a:off x="2836977" y="2587637"/>
            <a:ext cx="1217075" cy="76654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dirty="0"/>
              <a:t>2023</a:t>
            </a:r>
          </a:p>
        </p:txBody>
      </p:sp>
      <p:sp>
        <p:nvSpPr>
          <p:cNvPr id="5" name="Titre 1">
            <a:extLst>
              <a:ext uri="{FF2B5EF4-FFF2-40B4-BE49-F238E27FC236}">
                <a16:creationId xmlns:a16="http://schemas.microsoft.com/office/drawing/2014/main" id="{8B976B5D-8232-8115-EA79-E27FC1BCBC00}"/>
              </a:ext>
            </a:extLst>
          </p:cNvPr>
          <p:cNvSpPr txBox="1">
            <a:spLocks/>
          </p:cNvSpPr>
          <p:nvPr/>
        </p:nvSpPr>
        <p:spPr>
          <a:xfrm>
            <a:off x="5851342" y="2570150"/>
            <a:ext cx="1217075" cy="76654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dirty="0"/>
              <a:t>2024</a:t>
            </a:r>
          </a:p>
        </p:txBody>
      </p:sp>
      <p:sp>
        <p:nvSpPr>
          <p:cNvPr id="6" name="Titre 1">
            <a:extLst>
              <a:ext uri="{FF2B5EF4-FFF2-40B4-BE49-F238E27FC236}">
                <a16:creationId xmlns:a16="http://schemas.microsoft.com/office/drawing/2014/main" id="{031BE144-742A-1B46-25C8-DAAA35EA18DF}"/>
              </a:ext>
            </a:extLst>
          </p:cNvPr>
          <p:cNvSpPr txBox="1">
            <a:spLocks/>
          </p:cNvSpPr>
          <p:nvPr/>
        </p:nvSpPr>
        <p:spPr>
          <a:xfrm>
            <a:off x="955706" y="3428431"/>
            <a:ext cx="1885950" cy="7665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Collectivités</a:t>
            </a:r>
          </a:p>
        </p:txBody>
      </p:sp>
      <p:sp>
        <p:nvSpPr>
          <p:cNvPr id="7" name="Titre 1">
            <a:extLst>
              <a:ext uri="{FF2B5EF4-FFF2-40B4-BE49-F238E27FC236}">
                <a16:creationId xmlns:a16="http://schemas.microsoft.com/office/drawing/2014/main" id="{209F7D3E-81AF-0090-E300-DEE910D29BBE}"/>
              </a:ext>
            </a:extLst>
          </p:cNvPr>
          <p:cNvSpPr txBox="1">
            <a:spLocks/>
          </p:cNvSpPr>
          <p:nvPr/>
        </p:nvSpPr>
        <p:spPr>
          <a:xfrm>
            <a:off x="1589218" y="4300015"/>
            <a:ext cx="1343023" cy="7665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Détail</a:t>
            </a:r>
          </a:p>
        </p:txBody>
      </p:sp>
      <p:sp>
        <p:nvSpPr>
          <p:cNvPr id="8" name="Titre 1">
            <a:extLst>
              <a:ext uri="{FF2B5EF4-FFF2-40B4-BE49-F238E27FC236}">
                <a16:creationId xmlns:a16="http://schemas.microsoft.com/office/drawing/2014/main" id="{AD1A807A-DC71-B94E-3AE6-222937F078F1}"/>
              </a:ext>
            </a:extLst>
          </p:cNvPr>
          <p:cNvSpPr txBox="1">
            <a:spLocks/>
          </p:cNvSpPr>
          <p:nvPr/>
        </p:nvSpPr>
        <p:spPr>
          <a:xfrm>
            <a:off x="2907277" y="3437112"/>
            <a:ext cx="1089986" cy="4040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solidFill>
                  <a:srgbClr val="00B050"/>
                </a:solidFill>
              </a:rPr>
              <a:t>+5,5%</a:t>
            </a:r>
          </a:p>
        </p:txBody>
      </p:sp>
      <p:sp>
        <p:nvSpPr>
          <p:cNvPr id="9" name="Titre 1">
            <a:extLst>
              <a:ext uri="{FF2B5EF4-FFF2-40B4-BE49-F238E27FC236}">
                <a16:creationId xmlns:a16="http://schemas.microsoft.com/office/drawing/2014/main" id="{13D56CFB-A842-D4F4-0E08-A6E18B732F71}"/>
              </a:ext>
            </a:extLst>
          </p:cNvPr>
          <p:cNvSpPr txBox="1">
            <a:spLocks/>
          </p:cNvSpPr>
          <p:nvPr/>
        </p:nvSpPr>
        <p:spPr>
          <a:xfrm>
            <a:off x="2921107" y="4287850"/>
            <a:ext cx="1089986" cy="4040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solidFill>
                  <a:srgbClr val="00B050"/>
                </a:solidFill>
              </a:rPr>
              <a:t>+0,1%</a:t>
            </a:r>
          </a:p>
        </p:txBody>
      </p:sp>
      <p:sp>
        <p:nvSpPr>
          <p:cNvPr id="10" name="Titre 1">
            <a:extLst>
              <a:ext uri="{FF2B5EF4-FFF2-40B4-BE49-F238E27FC236}">
                <a16:creationId xmlns:a16="http://schemas.microsoft.com/office/drawing/2014/main" id="{B19EB5A5-8793-721D-BD95-3D928D529EAB}"/>
              </a:ext>
            </a:extLst>
          </p:cNvPr>
          <p:cNvSpPr txBox="1">
            <a:spLocks/>
          </p:cNvSpPr>
          <p:nvPr/>
        </p:nvSpPr>
        <p:spPr>
          <a:xfrm>
            <a:off x="5978431" y="3439154"/>
            <a:ext cx="1089986" cy="4040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solidFill>
                  <a:srgbClr val="00B050"/>
                </a:solidFill>
              </a:rPr>
              <a:t>+11,6%</a:t>
            </a:r>
          </a:p>
        </p:txBody>
      </p:sp>
      <p:sp>
        <p:nvSpPr>
          <p:cNvPr id="11" name="Titre 1">
            <a:extLst>
              <a:ext uri="{FF2B5EF4-FFF2-40B4-BE49-F238E27FC236}">
                <a16:creationId xmlns:a16="http://schemas.microsoft.com/office/drawing/2014/main" id="{586F7F95-5625-EAA0-390F-7A59ACA7DB36}"/>
              </a:ext>
            </a:extLst>
          </p:cNvPr>
          <p:cNvSpPr txBox="1">
            <a:spLocks/>
          </p:cNvSpPr>
          <p:nvPr/>
        </p:nvSpPr>
        <p:spPr>
          <a:xfrm>
            <a:off x="5978431" y="4287850"/>
            <a:ext cx="1089986" cy="4040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solidFill>
                  <a:srgbClr val="00B050"/>
                </a:solidFill>
              </a:rPr>
              <a:t>+3,6%</a:t>
            </a:r>
          </a:p>
        </p:txBody>
      </p:sp>
      <p:sp>
        <p:nvSpPr>
          <p:cNvPr id="12" name="Flèche : droite 11">
            <a:extLst>
              <a:ext uri="{FF2B5EF4-FFF2-40B4-BE49-F238E27FC236}">
                <a16:creationId xmlns:a16="http://schemas.microsoft.com/office/drawing/2014/main" id="{5EC2DC50-4356-B1E1-8FA5-DC42D26A84B1}"/>
              </a:ext>
            </a:extLst>
          </p:cNvPr>
          <p:cNvSpPr/>
          <p:nvPr/>
        </p:nvSpPr>
        <p:spPr>
          <a:xfrm>
            <a:off x="4416500" y="3354177"/>
            <a:ext cx="978408" cy="484632"/>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ln>
                <a:solidFill>
                  <a:srgbClr val="0070C0"/>
                </a:solidFill>
              </a:ln>
            </a:endParaRPr>
          </a:p>
        </p:txBody>
      </p:sp>
      <p:sp>
        <p:nvSpPr>
          <p:cNvPr id="13" name="Flèche : droite 12">
            <a:extLst>
              <a:ext uri="{FF2B5EF4-FFF2-40B4-BE49-F238E27FC236}">
                <a16:creationId xmlns:a16="http://schemas.microsoft.com/office/drawing/2014/main" id="{E0174CC2-0D66-BD0D-A7DC-9E7FB5660E02}"/>
              </a:ext>
            </a:extLst>
          </p:cNvPr>
          <p:cNvSpPr/>
          <p:nvPr/>
        </p:nvSpPr>
        <p:spPr>
          <a:xfrm>
            <a:off x="4416500" y="4245539"/>
            <a:ext cx="978408" cy="484632"/>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ln>
                <a:solidFill>
                  <a:srgbClr val="0070C0"/>
                </a:solidFill>
              </a:ln>
            </a:endParaRPr>
          </a:p>
        </p:txBody>
      </p:sp>
      <p:sp>
        <p:nvSpPr>
          <p:cNvPr id="14" name="Titre 1">
            <a:extLst>
              <a:ext uri="{FF2B5EF4-FFF2-40B4-BE49-F238E27FC236}">
                <a16:creationId xmlns:a16="http://schemas.microsoft.com/office/drawing/2014/main" id="{DE24BE47-7350-E9B9-49CC-9AE75E11E1B1}"/>
              </a:ext>
            </a:extLst>
          </p:cNvPr>
          <p:cNvSpPr txBox="1">
            <a:spLocks/>
          </p:cNvSpPr>
          <p:nvPr/>
        </p:nvSpPr>
        <p:spPr>
          <a:xfrm>
            <a:off x="8975301" y="2583186"/>
            <a:ext cx="1602310" cy="66795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3500" dirty="0"/>
              <a:t>2025*</a:t>
            </a:r>
          </a:p>
        </p:txBody>
      </p:sp>
      <p:sp>
        <p:nvSpPr>
          <p:cNvPr id="15" name="Titre 1">
            <a:extLst>
              <a:ext uri="{FF2B5EF4-FFF2-40B4-BE49-F238E27FC236}">
                <a16:creationId xmlns:a16="http://schemas.microsoft.com/office/drawing/2014/main" id="{F64A7C7D-8265-4890-238E-70B150C757F8}"/>
              </a:ext>
            </a:extLst>
          </p:cNvPr>
          <p:cNvSpPr txBox="1">
            <a:spLocks/>
          </p:cNvSpPr>
          <p:nvPr/>
        </p:nvSpPr>
        <p:spPr>
          <a:xfrm>
            <a:off x="9231463" y="3374464"/>
            <a:ext cx="1089986" cy="4040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solidFill>
                  <a:srgbClr val="FF0000"/>
                </a:solidFill>
              </a:rPr>
              <a:t>-3,8%</a:t>
            </a:r>
          </a:p>
        </p:txBody>
      </p:sp>
      <p:sp>
        <p:nvSpPr>
          <p:cNvPr id="16" name="Titre 1">
            <a:extLst>
              <a:ext uri="{FF2B5EF4-FFF2-40B4-BE49-F238E27FC236}">
                <a16:creationId xmlns:a16="http://schemas.microsoft.com/office/drawing/2014/main" id="{77A72A5D-7A94-079A-021B-AEA96E966969}"/>
              </a:ext>
            </a:extLst>
          </p:cNvPr>
          <p:cNvSpPr txBox="1">
            <a:spLocks/>
          </p:cNvSpPr>
          <p:nvPr/>
        </p:nvSpPr>
        <p:spPr>
          <a:xfrm>
            <a:off x="9224187" y="4279278"/>
            <a:ext cx="1089986" cy="4040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solidFill>
                  <a:srgbClr val="FF0000"/>
                </a:solidFill>
              </a:rPr>
              <a:t>-0,7%</a:t>
            </a:r>
          </a:p>
        </p:txBody>
      </p:sp>
      <p:sp>
        <p:nvSpPr>
          <p:cNvPr id="17" name="Titre 1">
            <a:extLst>
              <a:ext uri="{FF2B5EF4-FFF2-40B4-BE49-F238E27FC236}">
                <a16:creationId xmlns:a16="http://schemas.microsoft.com/office/drawing/2014/main" id="{982A06CB-2C30-2D6E-B843-2791F6D8762E}"/>
              </a:ext>
            </a:extLst>
          </p:cNvPr>
          <p:cNvSpPr txBox="1">
            <a:spLocks/>
          </p:cNvSpPr>
          <p:nvPr/>
        </p:nvSpPr>
        <p:spPr>
          <a:xfrm>
            <a:off x="1669619" y="5277433"/>
            <a:ext cx="1343023" cy="7665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Total</a:t>
            </a:r>
          </a:p>
        </p:txBody>
      </p:sp>
      <p:sp>
        <p:nvSpPr>
          <p:cNvPr id="18" name="Titre 1">
            <a:extLst>
              <a:ext uri="{FF2B5EF4-FFF2-40B4-BE49-F238E27FC236}">
                <a16:creationId xmlns:a16="http://schemas.microsoft.com/office/drawing/2014/main" id="{9A460AEE-41DB-F973-D0BF-62CF085F3E77}"/>
              </a:ext>
            </a:extLst>
          </p:cNvPr>
          <p:cNvSpPr txBox="1">
            <a:spLocks/>
          </p:cNvSpPr>
          <p:nvPr/>
        </p:nvSpPr>
        <p:spPr>
          <a:xfrm>
            <a:off x="3012642" y="5239160"/>
            <a:ext cx="1089986" cy="4040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solidFill>
                  <a:srgbClr val="00B050"/>
                </a:solidFill>
              </a:rPr>
              <a:t>+2,3%</a:t>
            </a:r>
          </a:p>
        </p:txBody>
      </p:sp>
      <p:sp>
        <p:nvSpPr>
          <p:cNvPr id="19" name="Titre 1">
            <a:extLst>
              <a:ext uri="{FF2B5EF4-FFF2-40B4-BE49-F238E27FC236}">
                <a16:creationId xmlns:a16="http://schemas.microsoft.com/office/drawing/2014/main" id="{CC4D34F5-525C-3C82-7150-95AFA2B9B56C}"/>
              </a:ext>
            </a:extLst>
          </p:cNvPr>
          <p:cNvSpPr txBox="1">
            <a:spLocks/>
          </p:cNvSpPr>
          <p:nvPr/>
        </p:nvSpPr>
        <p:spPr>
          <a:xfrm>
            <a:off x="5978431" y="5250199"/>
            <a:ext cx="1089986" cy="4040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solidFill>
                  <a:srgbClr val="00B050"/>
                </a:solidFill>
              </a:rPr>
              <a:t>+6,9%</a:t>
            </a:r>
          </a:p>
        </p:txBody>
      </p:sp>
      <p:sp>
        <p:nvSpPr>
          <p:cNvPr id="20" name="Flèche : droite 19">
            <a:extLst>
              <a:ext uri="{FF2B5EF4-FFF2-40B4-BE49-F238E27FC236}">
                <a16:creationId xmlns:a16="http://schemas.microsoft.com/office/drawing/2014/main" id="{4557A5AA-BCA2-7DAA-53D3-EC9249F1575F}"/>
              </a:ext>
            </a:extLst>
          </p:cNvPr>
          <p:cNvSpPr/>
          <p:nvPr/>
        </p:nvSpPr>
        <p:spPr>
          <a:xfrm>
            <a:off x="4416500" y="5205888"/>
            <a:ext cx="978408" cy="484632"/>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ln>
                <a:solidFill>
                  <a:srgbClr val="0070C0"/>
                </a:solidFill>
              </a:ln>
            </a:endParaRPr>
          </a:p>
        </p:txBody>
      </p:sp>
      <p:sp>
        <p:nvSpPr>
          <p:cNvPr id="21" name="Titre 1">
            <a:extLst>
              <a:ext uri="{FF2B5EF4-FFF2-40B4-BE49-F238E27FC236}">
                <a16:creationId xmlns:a16="http://schemas.microsoft.com/office/drawing/2014/main" id="{C700419E-8841-CC9A-454D-8C604B65F883}"/>
              </a:ext>
            </a:extLst>
          </p:cNvPr>
          <p:cNvSpPr txBox="1">
            <a:spLocks/>
          </p:cNvSpPr>
          <p:nvPr/>
        </p:nvSpPr>
        <p:spPr>
          <a:xfrm>
            <a:off x="9224187" y="5239159"/>
            <a:ext cx="1089986" cy="4040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solidFill>
                  <a:srgbClr val="FF0000"/>
                </a:solidFill>
              </a:rPr>
              <a:t>-2,2%</a:t>
            </a:r>
          </a:p>
        </p:txBody>
      </p:sp>
      <p:sp>
        <p:nvSpPr>
          <p:cNvPr id="22" name="Flèche : droite 21">
            <a:extLst>
              <a:ext uri="{FF2B5EF4-FFF2-40B4-BE49-F238E27FC236}">
                <a16:creationId xmlns:a16="http://schemas.microsoft.com/office/drawing/2014/main" id="{1505F1C8-E70C-6276-BFD9-7A1BD2A795DD}"/>
              </a:ext>
            </a:extLst>
          </p:cNvPr>
          <p:cNvSpPr/>
          <p:nvPr/>
        </p:nvSpPr>
        <p:spPr>
          <a:xfrm>
            <a:off x="7550678" y="3354317"/>
            <a:ext cx="978408" cy="48463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ln>
                <a:solidFill>
                  <a:srgbClr val="0070C0"/>
                </a:solidFill>
              </a:ln>
            </a:endParaRPr>
          </a:p>
        </p:txBody>
      </p:sp>
      <p:sp>
        <p:nvSpPr>
          <p:cNvPr id="23" name="Flèche : droite 22">
            <a:extLst>
              <a:ext uri="{FF2B5EF4-FFF2-40B4-BE49-F238E27FC236}">
                <a16:creationId xmlns:a16="http://schemas.microsoft.com/office/drawing/2014/main" id="{A0498F37-6A9A-7B9B-A12A-1AB83CB67EA7}"/>
              </a:ext>
            </a:extLst>
          </p:cNvPr>
          <p:cNvSpPr/>
          <p:nvPr/>
        </p:nvSpPr>
        <p:spPr>
          <a:xfrm>
            <a:off x="7550678" y="4245539"/>
            <a:ext cx="978408" cy="48463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ln>
                <a:solidFill>
                  <a:srgbClr val="0070C0"/>
                </a:solidFill>
              </a:ln>
            </a:endParaRPr>
          </a:p>
        </p:txBody>
      </p:sp>
      <p:sp>
        <p:nvSpPr>
          <p:cNvPr id="24" name="Flèche : droite 23">
            <a:extLst>
              <a:ext uri="{FF2B5EF4-FFF2-40B4-BE49-F238E27FC236}">
                <a16:creationId xmlns:a16="http://schemas.microsoft.com/office/drawing/2014/main" id="{636C44EF-954C-BB95-04B0-BE87FDBDD320}"/>
              </a:ext>
            </a:extLst>
          </p:cNvPr>
          <p:cNvSpPr/>
          <p:nvPr/>
        </p:nvSpPr>
        <p:spPr>
          <a:xfrm>
            <a:off x="7550678" y="5208360"/>
            <a:ext cx="978408" cy="48463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ln>
                <a:solidFill>
                  <a:srgbClr val="0070C0"/>
                </a:solidFill>
              </a:ln>
            </a:endParaRPr>
          </a:p>
        </p:txBody>
      </p:sp>
      <p:sp>
        <p:nvSpPr>
          <p:cNvPr id="25" name="Titre 1">
            <a:extLst>
              <a:ext uri="{FF2B5EF4-FFF2-40B4-BE49-F238E27FC236}">
                <a16:creationId xmlns:a16="http://schemas.microsoft.com/office/drawing/2014/main" id="{32AD67B9-63BA-BEDD-6923-598EF2392A76}"/>
              </a:ext>
            </a:extLst>
          </p:cNvPr>
          <p:cNvSpPr txBox="1">
            <a:spLocks/>
          </p:cNvSpPr>
          <p:nvPr/>
        </p:nvSpPr>
        <p:spPr>
          <a:xfrm>
            <a:off x="9371198" y="6306524"/>
            <a:ext cx="1885950" cy="7665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000" dirty="0"/>
              <a:t>* 15 semaines</a:t>
            </a:r>
          </a:p>
        </p:txBody>
      </p:sp>
    </p:spTree>
    <p:extLst>
      <p:ext uri="{BB962C8B-B14F-4D97-AF65-F5344CB8AC3E}">
        <p14:creationId xmlns:p14="http://schemas.microsoft.com/office/powerpoint/2010/main" val="2970619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a:extLst>
              <a:ext uri="{FF2B5EF4-FFF2-40B4-BE49-F238E27FC236}">
                <a16:creationId xmlns:a16="http://schemas.microsoft.com/office/drawing/2014/main" id="{31DD4342-48C8-9BB2-1F26-8CB152A8722B}"/>
              </a:ext>
            </a:extLst>
          </p:cNvPr>
          <p:cNvGraphicFramePr>
            <a:graphicFrameLocks noChangeAspect="1"/>
          </p:cNvGraphicFramePr>
          <p:nvPr>
            <p:extLst>
              <p:ext uri="{D42A27DB-BD31-4B8C-83A1-F6EECF244321}">
                <p14:modId xmlns:p14="http://schemas.microsoft.com/office/powerpoint/2010/main" val="2311966879"/>
              </p:ext>
            </p:extLst>
          </p:nvPr>
        </p:nvGraphicFramePr>
        <p:xfrm>
          <a:off x="1564603" y="1787745"/>
          <a:ext cx="9062794" cy="3517900"/>
        </p:xfrm>
        <a:graphic>
          <a:graphicData uri="http://schemas.openxmlformats.org/presentationml/2006/ole">
            <mc:AlternateContent xmlns:mc="http://schemas.openxmlformats.org/markup-compatibility/2006">
              <mc:Choice xmlns:v="urn:schemas-microsoft-com:vml" Requires="v">
                <p:oleObj name="Worksheet" r:id="rId2" imgW="6253717" imgH="2427381" progId="Excel.Sheet.12">
                  <p:embed/>
                </p:oleObj>
              </mc:Choice>
              <mc:Fallback>
                <p:oleObj name="Worksheet" r:id="rId2" imgW="6253717" imgH="2427381" progId="Excel.Sheet.12">
                  <p:embed/>
                  <p:pic>
                    <p:nvPicPr>
                      <p:cNvPr id="3" name="Objet 2">
                        <a:extLst>
                          <a:ext uri="{FF2B5EF4-FFF2-40B4-BE49-F238E27FC236}">
                            <a16:creationId xmlns:a16="http://schemas.microsoft.com/office/drawing/2014/main" id="{31DD4342-48C8-9BB2-1F26-8CB152A8722B}"/>
                          </a:ext>
                        </a:extLst>
                      </p:cNvPr>
                      <p:cNvPicPr/>
                      <p:nvPr/>
                    </p:nvPicPr>
                    <p:blipFill>
                      <a:blip r:embed="rId3"/>
                      <a:stretch>
                        <a:fillRect/>
                      </a:stretch>
                    </p:blipFill>
                    <p:spPr>
                      <a:xfrm>
                        <a:off x="1564603" y="1787745"/>
                        <a:ext cx="9062794" cy="3517900"/>
                      </a:xfrm>
                      <a:prstGeom prst="rect">
                        <a:avLst/>
                      </a:prstGeom>
                    </p:spPr>
                  </p:pic>
                </p:oleObj>
              </mc:Fallback>
            </mc:AlternateContent>
          </a:graphicData>
        </a:graphic>
      </p:graphicFrame>
    </p:spTree>
    <p:extLst>
      <p:ext uri="{BB962C8B-B14F-4D97-AF65-F5344CB8AC3E}">
        <p14:creationId xmlns:p14="http://schemas.microsoft.com/office/powerpoint/2010/main" val="1577312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ALQ_RI">
      <a:dk1>
        <a:srgbClr val="000000"/>
      </a:dk1>
      <a:lt1>
        <a:srgbClr val="FFFFFF"/>
      </a:lt1>
      <a:dk2>
        <a:srgbClr val="221E20"/>
      </a:dk2>
      <a:lt2>
        <a:srgbClr val="FFFFFF"/>
      </a:lt2>
      <a:accent1>
        <a:srgbClr val="005847"/>
      </a:accent1>
      <a:accent2>
        <a:srgbClr val="E66D4F"/>
      </a:accent2>
      <a:accent3>
        <a:srgbClr val="CABCDD"/>
      </a:accent3>
      <a:accent4>
        <a:srgbClr val="E5E995"/>
      </a:accent4>
      <a:accent5>
        <a:srgbClr val="5CBCA9"/>
      </a:accent5>
      <a:accent6>
        <a:srgbClr val="116C95"/>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873491CE3BED4DB8DAF64B40DA6CC0" ma:contentTypeVersion="18" ma:contentTypeDescription="Crée un document." ma:contentTypeScope="" ma:versionID="62bbb477bca9a1752646338ccec25f5e">
  <xsd:schema xmlns:xsd="http://www.w3.org/2001/XMLSchema" xmlns:xs="http://www.w3.org/2001/XMLSchema" xmlns:p="http://schemas.microsoft.com/office/2006/metadata/properties" xmlns:ns2="19db803c-3284-4b2b-850a-1bfdae63df30" xmlns:ns3="65f9b0a8-9b53-4af3-8187-c8262b7e0536" targetNamespace="http://schemas.microsoft.com/office/2006/metadata/properties" ma:root="true" ma:fieldsID="ab943d144a750fb56b690bde6654f098" ns2:_="" ns3:_="">
    <xsd:import namespace="19db803c-3284-4b2b-850a-1bfdae63df30"/>
    <xsd:import namespace="65f9b0a8-9b53-4af3-8187-c8262b7e0536"/>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db803c-3284-4b2b-850a-1bfdae63df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0f14271c-b592-4e65-a57a-4afb531eab8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f9b0a8-9b53-4af3-8187-c8262b7e0536"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582b916b-4eae-44c5-bd5f-a504311fc751}" ma:internalName="TaxCatchAll" ma:showField="CatchAllData" ma:web="65f9b0a8-9b53-4af3-8187-c8262b7e05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5f9b0a8-9b53-4af3-8187-c8262b7e0536" xsi:nil="true"/>
    <lcf76f155ced4ddcb4097134ff3c332f xmlns="19db803c-3284-4b2b-850a-1bfdae63df3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18DD080-8738-48A7-9852-62BB66873875}">
  <ds:schemaRefs>
    <ds:schemaRef ds:uri="http://schemas.microsoft.com/sharepoint/v3/contenttype/forms"/>
  </ds:schemaRefs>
</ds:datastoreItem>
</file>

<file path=customXml/itemProps2.xml><?xml version="1.0" encoding="utf-8"?>
<ds:datastoreItem xmlns:ds="http://schemas.openxmlformats.org/officeDocument/2006/customXml" ds:itemID="{6229F785-1CB8-478A-9E78-C6F9D65994C9}"/>
</file>

<file path=customXml/itemProps3.xml><?xml version="1.0" encoding="utf-8"?>
<ds:datastoreItem xmlns:ds="http://schemas.openxmlformats.org/officeDocument/2006/customXml" ds:itemID="{BFEA0C24-D018-4C0B-BBF9-2B5F6D14B3D5}">
  <ds:schemaRefs>
    <ds:schemaRef ds:uri="http://schemas.microsoft.com/office/2006/metadata/properties"/>
    <ds:schemaRef ds:uri="http://schemas.microsoft.com/office/infopath/2007/PartnerControls"/>
    <ds:schemaRef ds:uri="65f9b0a8-9b53-4af3-8187-c8262b7e0536"/>
    <ds:schemaRef ds:uri="19db803c-3284-4b2b-850a-1bfdae63df30"/>
    <ds:schemaRef ds:uri="a09fb55f-dd05-40c0-8889-8a2d29ec661d"/>
    <ds:schemaRef ds:uri="a89a339e-cab8-4e9e-a297-8340d9bda0c3"/>
  </ds:schemaRefs>
</ds:datastoreItem>
</file>

<file path=docProps/app.xml><?xml version="1.0" encoding="utf-8"?>
<Properties xmlns="http://schemas.openxmlformats.org/officeDocument/2006/extended-properties" xmlns:vt="http://schemas.openxmlformats.org/officeDocument/2006/docPropsVTypes">
  <TotalTime>785</TotalTime>
  <Words>2058</Words>
  <Application>Microsoft Office PowerPoint</Application>
  <PresentationFormat>Grand écran</PresentationFormat>
  <Paragraphs>641</Paragraphs>
  <Slides>32</Slides>
  <Notes>6</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2</vt:i4>
      </vt:variant>
      <vt:variant>
        <vt:lpstr>Titres des diapositives</vt:lpstr>
      </vt:variant>
      <vt:variant>
        <vt:i4>32</vt:i4>
      </vt:variant>
    </vt:vector>
  </HeadingPairs>
  <TitlesOfParts>
    <vt:vector size="40" baseType="lpstr">
      <vt:lpstr>Aptos</vt:lpstr>
      <vt:lpstr>Aptos Narrow</vt:lpstr>
      <vt:lpstr>Arial</vt:lpstr>
      <vt:lpstr>Calibri</vt:lpstr>
      <vt:lpstr>Système normal</vt:lpstr>
      <vt:lpstr>Thème Office</vt:lpstr>
      <vt:lpstr>Feuille de calcul Microsoft Excel</vt:lpstr>
      <vt:lpstr>Worksheet</vt:lpstr>
      <vt:lpstr>Comment évolue le marché du livre en 2025? Tendances et perspectives au Québec et ailleurs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Nicolas Tarragoni</dc:creator>
  <cp:lastModifiedBy>Patrick Petitclerc</cp:lastModifiedBy>
  <cp:revision>23</cp:revision>
  <dcterms:created xsi:type="dcterms:W3CDTF">2025-04-23T12:28:34Z</dcterms:created>
  <dcterms:modified xsi:type="dcterms:W3CDTF">2025-04-25T20:21:26Z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atégories">
    <vt:lpwstr/>
  </property>
  <property fmtid="{D5CDD505-2E9C-101B-9397-08002B2CF9AE}" pid="4" name="Cat_x00e9_gories">
    <vt:lpwstr/>
  </property>
  <property fmtid="{D5CDD505-2E9C-101B-9397-08002B2CF9AE}" pid="5" name="ContentTypeId">
    <vt:lpwstr>0x01010060873491CE3BED4DB8DAF64B40DA6CC0</vt:lpwstr>
  </property>
</Properties>
</file>